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1720"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412fbeb79f_0_1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412fbeb79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22025e795d4_0_11: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22025e795d4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22025e795d4_0_18: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22025e795d4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2f1922439cc_0_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2f1922439c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2f1922439cc_0_1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2f1922439cc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Diapositive de titre" type="title">
  <p:cSld name="TITLE">
    <p:spTree>
      <p:nvGrpSpPr>
        <p:cNvPr id="1" name="Shape 12"/>
        <p:cNvGrpSpPr/>
        <p:nvPr/>
      </p:nvGrpSpPr>
      <p:grpSpPr>
        <a:xfrm>
          <a:off x="0" y="0"/>
          <a:ext cx="0" cy="0"/>
          <a:chOff x="0" y="0"/>
          <a:chExt cx="0" cy="0"/>
        </a:xfrm>
      </p:grpSpPr>
      <p:pic>
        <p:nvPicPr>
          <p:cNvPr id="13" name="Google Shape;13;p2"/>
          <p:cNvPicPr preferRelativeResize="0"/>
          <p:nvPr/>
        </p:nvPicPr>
        <p:blipFill rotWithShape="1">
          <a:blip r:embed="rId2">
            <a:alphaModFix/>
          </a:blip>
          <a:srcRect/>
          <a:stretch/>
        </p:blipFill>
        <p:spPr>
          <a:xfrm>
            <a:off x="0" y="-51275"/>
            <a:ext cx="9144000" cy="6960551"/>
          </a:xfrm>
          <a:prstGeom prst="rect">
            <a:avLst/>
          </a:prstGeom>
          <a:noFill/>
          <a:ln>
            <a:noFill/>
          </a:ln>
        </p:spPr>
      </p:pic>
      <p:sp>
        <p:nvSpPr>
          <p:cNvPr id="14" name="Google Shape;14;p2"/>
          <p:cNvSpPr txBox="1">
            <a:spLocks noGrp="1"/>
          </p:cNvSpPr>
          <p:nvPr>
            <p:ph type="ctrTitle"/>
          </p:nvPr>
        </p:nvSpPr>
        <p:spPr>
          <a:xfrm>
            <a:off x="685800" y="1893193"/>
            <a:ext cx="7772400" cy="1577013"/>
          </a:xfrm>
          <a:prstGeom prst="rect">
            <a:avLst/>
          </a:prstGeom>
          <a:noFill/>
          <a:ln>
            <a:noFill/>
          </a:ln>
        </p:spPr>
        <p:txBody>
          <a:bodyPr spcFirstLastPara="1" wrap="square" lIns="91425" tIns="91425" rIns="91425" bIns="91425" anchor="ctr" anchorCtr="0">
            <a:noAutofit/>
          </a:bodyPr>
          <a:lstStyle>
            <a:lvl1pPr marR="0" lvl="0" algn="ctr" rtl="0">
              <a:lnSpc>
                <a:spcPct val="90000"/>
              </a:lnSpc>
              <a:spcBef>
                <a:spcPts val="0"/>
              </a:spcBef>
              <a:spcAft>
                <a:spcPts val="0"/>
              </a:spcAft>
              <a:buClr>
                <a:schemeClr val="lt1"/>
              </a:buClr>
              <a:buSzPts val="5000"/>
              <a:buFont typeface="Calibri"/>
              <a:buNone/>
              <a:defRPr sz="5000" b="1" i="0" u="none" strike="noStrike" cap="non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5" name="Google Shape;15;p2"/>
          <p:cNvSpPr txBox="1">
            <a:spLocks noGrp="1"/>
          </p:cNvSpPr>
          <p:nvPr>
            <p:ph type="subTitle" idx="1"/>
          </p:nvPr>
        </p:nvSpPr>
        <p:spPr>
          <a:xfrm>
            <a:off x="1143000" y="3558966"/>
            <a:ext cx="6858000" cy="1380300"/>
          </a:xfrm>
          <a:prstGeom prst="rect">
            <a:avLst/>
          </a:prstGeom>
          <a:noFill/>
          <a:ln>
            <a:noFill/>
          </a:ln>
        </p:spPr>
        <p:txBody>
          <a:bodyPr spcFirstLastPara="1" wrap="square" lIns="91425" tIns="91425" rIns="91425" bIns="91425" anchor="ctr" anchorCtr="0">
            <a:noAutofit/>
          </a:bodyPr>
          <a:lstStyle>
            <a:lvl1pPr marR="0" lvl="0" algn="ctr" rtl="0">
              <a:lnSpc>
                <a:spcPct val="90000"/>
              </a:lnSpc>
              <a:spcBef>
                <a:spcPts val="1000"/>
              </a:spcBef>
              <a:spcAft>
                <a:spcPts val="0"/>
              </a:spcAft>
              <a:buClr>
                <a:schemeClr val="lt1"/>
              </a:buClr>
              <a:buSzPts val="3200"/>
              <a:buFont typeface="Calibri"/>
              <a:buNone/>
              <a:defRPr sz="3200" b="1" i="0" u="none" strike="noStrike" cap="none">
                <a:solidFill>
                  <a:schemeClr val="lt1"/>
                </a:solidFill>
                <a:latin typeface="Calibri"/>
                <a:ea typeface="Calibri"/>
                <a:cs typeface="Calibri"/>
                <a:sym typeface="Calibri"/>
              </a:defRPr>
            </a:lvl1pPr>
            <a:lvl2pPr marR="0" lvl="1" algn="ctr" rtl="0">
              <a:lnSpc>
                <a:spcPct val="90000"/>
              </a:lnSpc>
              <a:spcBef>
                <a:spcPts val="500"/>
              </a:spcBef>
              <a:spcAft>
                <a:spcPts val="0"/>
              </a:spcAft>
              <a:buClr>
                <a:schemeClr val="dk1"/>
              </a:buClr>
              <a:buSzPts val="2000"/>
              <a:buFont typeface="Calibri"/>
              <a:buNone/>
              <a:defRPr sz="2000" b="1" i="0" u="none" strike="noStrike" cap="none">
                <a:solidFill>
                  <a:schemeClr val="dk1"/>
                </a:solidFill>
                <a:latin typeface="Calibri"/>
                <a:ea typeface="Calibri"/>
                <a:cs typeface="Calibri"/>
                <a:sym typeface="Calibri"/>
              </a:defRPr>
            </a:lvl2pPr>
            <a:lvl3pPr marR="0" lvl="2" algn="ctr" rtl="0">
              <a:lnSpc>
                <a:spcPct val="90000"/>
              </a:lnSpc>
              <a:spcBef>
                <a:spcPts val="500"/>
              </a:spcBef>
              <a:spcAft>
                <a:spcPts val="0"/>
              </a:spcAft>
              <a:buClr>
                <a:schemeClr val="dk1"/>
              </a:buClr>
              <a:buSzPts val="1800"/>
              <a:buFont typeface="Calibri"/>
              <a:buNone/>
              <a:defRPr sz="1800" b="0" i="0" u="none" strike="noStrike" cap="none">
                <a:solidFill>
                  <a:schemeClr val="dk1"/>
                </a:solidFill>
                <a:latin typeface="Calibri"/>
                <a:ea typeface="Calibri"/>
                <a:cs typeface="Calibri"/>
                <a:sym typeface="Calibri"/>
              </a:defRPr>
            </a:lvl3pPr>
            <a:lvl4pPr marR="0" lvl="3" algn="ctr"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R="0" lvl="4"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pic>
        <p:nvPicPr>
          <p:cNvPr id="16" name="Google Shape;16;p2"/>
          <p:cNvPicPr preferRelativeResize="0"/>
          <p:nvPr/>
        </p:nvPicPr>
        <p:blipFill rotWithShape="1">
          <a:blip r:embed="rId3">
            <a:alphaModFix/>
          </a:blip>
          <a:srcRect/>
          <a:stretch/>
        </p:blipFill>
        <p:spPr>
          <a:xfrm>
            <a:off x="6956319" y="6128573"/>
            <a:ext cx="1475377" cy="549408"/>
          </a:xfrm>
          <a:prstGeom prst="rect">
            <a:avLst/>
          </a:prstGeom>
          <a:noFill/>
          <a:ln>
            <a:noFill/>
          </a:ln>
        </p:spPr>
      </p:pic>
      <p:pic>
        <p:nvPicPr>
          <p:cNvPr id="17" name="Google Shape;17;p2"/>
          <p:cNvPicPr preferRelativeResize="0"/>
          <p:nvPr/>
        </p:nvPicPr>
        <p:blipFill rotWithShape="1">
          <a:blip r:embed="rId4">
            <a:alphaModFix/>
          </a:blip>
          <a:srcRect/>
          <a:stretch/>
        </p:blipFill>
        <p:spPr>
          <a:xfrm>
            <a:off x="278297" y="6091752"/>
            <a:ext cx="2387999" cy="582852"/>
          </a:xfrm>
          <a:prstGeom prst="rect">
            <a:avLst/>
          </a:prstGeom>
          <a:noFill/>
          <a:ln>
            <a:noFill/>
          </a:ln>
        </p:spPr>
      </p:pic>
      <p:cxnSp>
        <p:nvCxnSpPr>
          <p:cNvPr id="18" name="Google Shape;18;p2"/>
          <p:cNvCxnSpPr/>
          <p:nvPr/>
        </p:nvCxnSpPr>
        <p:spPr>
          <a:xfrm>
            <a:off x="1143000" y="3711366"/>
            <a:ext cx="6858000" cy="0"/>
          </a:xfrm>
          <a:prstGeom prst="straightConnector1">
            <a:avLst/>
          </a:prstGeom>
          <a:noFill/>
          <a:ln w="9525" cap="flat" cmpd="sng">
            <a:solidFill>
              <a:srgbClr val="FFFFFF"/>
            </a:solidFill>
            <a:prstDash val="solid"/>
            <a:miter lim="800000"/>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re et contenu" type="obj">
  <p:cSld name="OBJECT">
    <p:spTree>
      <p:nvGrpSpPr>
        <p:cNvPr id="1" name="Shape 19"/>
        <p:cNvGrpSpPr/>
        <p:nvPr/>
      </p:nvGrpSpPr>
      <p:grpSpPr>
        <a:xfrm>
          <a:off x="0" y="0"/>
          <a:ext cx="0" cy="0"/>
          <a:chOff x="0" y="0"/>
          <a:chExt cx="0" cy="0"/>
        </a:xfrm>
      </p:grpSpPr>
      <p:sp>
        <p:nvSpPr>
          <p:cNvPr id="20" name="Google Shape;20;p3"/>
          <p:cNvSpPr txBox="1">
            <a:spLocks noGrp="1"/>
          </p:cNvSpPr>
          <p:nvPr>
            <p:ph type="title"/>
          </p:nvPr>
        </p:nvSpPr>
        <p:spPr>
          <a:xfrm>
            <a:off x="1187450" y="543339"/>
            <a:ext cx="6596397" cy="967409"/>
          </a:xfrm>
          <a:prstGeom prst="rect">
            <a:avLst/>
          </a:prstGeom>
          <a:noFill/>
          <a:ln>
            <a:noFill/>
          </a:ln>
        </p:spPr>
        <p:txBody>
          <a:bodyPr spcFirstLastPara="1" wrap="square" lIns="91425" tIns="91425" rIns="91425" bIns="91425" anchor="t" anchorCtr="0">
            <a:noAutofit/>
          </a:bodyPr>
          <a:lstStyle>
            <a:lvl1pPr marR="0" lvl="0" algn="l" rtl="0">
              <a:lnSpc>
                <a:spcPct val="90000"/>
              </a:lnSpc>
              <a:spcBef>
                <a:spcPts val="0"/>
              </a:spcBef>
              <a:spcAft>
                <a:spcPts val="0"/>
              </a:spcAft>
              <a:buClr>
                <a:schemeClr val="accent1"/>
              </a:buClr>
              <a:buSzPts val="3200"/>
              <a:buFont typeface="Calibri"/>
              <a:buNone/>
              <a:defRPr sz="3200" b="1"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1" name="Google Shape;21;p3"/>
          <p:cNvSpPr txBox="1">
            <a:spLocks noGrp="1"/>
          </p:cNvSpPr>
          <p:nvPr>
            <p:ph type="body" idx="1"/>
          </p:nvPr>
        </p:nvSpPr>
        <p:spPr>
          <a:xfrm>
            <a:off x="1187450" y="1750405"/>
            <a:ext cx="7737609" cy="4431453"/>
          </a:xfrm>
          <a:prstGeom prst="rect">
            <a:avLst/>
          </a:prstGeom>
          <a:noFill/>
          <a:ln>
            <a:noFill/>
          </a:ln>
        </p:spPr>
        <p:txBody>
          <a:bodyPr spcFirstLastPara="1" wrap="square" lIns="91425" tIns="91425" rIns="91425" bIns="91425" anchor="t" anchorCtr="0">
            <a:noAutofit/>
          </a:bodyPr>
          <a:lstStyle>
            <a:lvl1pPr marL="457200" marR="0" lvl="0" indent="-431800" algn="l" rtl="0">
              <a:lnSpc>
                <a:spcPct val="90000"/>
              </a:lnSpc>
              <a:spcBef>
                <a:spcPts val="1000"/>
              </a:spcBef>
              <a:spcAft>
                <a:spcPts val="0"/>
              </a:spcAft>
              <a:buClr>
                <a:schemeClr val="dk1"/>
              </a:buClr>
              <a:buSzPts val="3200"/>
              <a:buFont typeface="Calibri"/>
              <a:buAutoNum type="alphaUcPeriod"/>
              <a:defRPr sz="3200" b="1"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Calibri"/>
              <a:buAutoNum type="arabicPeriod"/>
              <a:defRPr sz="2800" b="1"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Calibri"/>
              <a:buAutoNum type="alphaLcParenR"/>
              <a:defRPr sz="24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1"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2" name="Google Shape;22;p3"/>
          <p:cNvSpPr txBox="1">
            <a:spLocks noGrp="1"/>
          </p:cNvSpPr>
          <p:nvPr>
            <p:ph type="sldNum" idx="12"/>
          </p:nvPr>
        </p:nvSpPr>
        <p:spPr>
          <a:xfrm>
            <a:off x="6457950" y="6356351"/>
            <a:ext cx="155270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i="0" u="none" strike="noStrike" cap="none">
                <a:solidFill>
                  <a:schemeClr val="lt1"/>
                </a:solidFill>
                <a:latin typeface="Calibri"/>
                <a:ea typeface="Calibri"/>
                <a:cs typeface="Calibri"/>
                <a:sym typeface="Calibri"/>
              </a:defRPr>
            </a:lvl1pPr>
            <a:lvl2pPr marL="0" marR="0" lvl="1" indent="0" algn="r" rtl="0">
              <a:spcBef>
                <a:spcPts val="0"/>
              </a:spcBef>
              <a:buNone/>
              <a:defRPr sz="1200" b="1" i="0" u="none" strike="noStrike" cap="none">
                <a:solidFill>
                  <a:schemeClr val="lt1"/>
                </a:solidFill>
                <a:latin typeface="Calibri"/>
                <a:ea typeface="Calibri"/>
                <a:cs typeface="Calibri"/>
                <a:sym typeface="Calibri"/>
              </a:defRPr>
            </a:lvl2pPr>
            <a:lvl3pPr marL="0" marR="0" lvl="2" indent="0" algn="r" rtl="0">
              <a:spcBef>
                <a:spcPts val="0"/>
              </a:spcBef>
              <a:buNone/>
              <a:defRPr sz="1200" b="1" i="0" u="none" strike="noStrike" cap="none">
                <a:solidFill>
                  <a:schemeClr val="lt1"/>
                </a:solidFill>
                <a:latin typeface="Calibri"/>
                <a:ea typeface="Calibri"/>
                <a:cs typeface="Calibri"/>
                <a:sym typeface="Calibri"/>
              </a:defRPr>
            </a:lvl3pPr>
            <a:lvl4pPr marL="0" marR="0" lvl="3" indent="0" algn="r" rtl="0">
              <a:spcBef>
                <a:spcPts val="0"/>
              </a:spcBef>
              <a:buNone/>
              <a:defRPr sz="1200" b="1" i="0" u="none" strike="noStrike" cap="none">
                <a:solidFill>
                  <a:schemeClr val="lt1"/>
                </a:solidFill>
                <a:latin typeface="Calibri"/>
                <a:ea typeface="Calibri"/>
                <a:cs typeface="Calibri"/>
                <a:sym typeface="Calibri"/>
              </a:defRPr>
            </a:lvl4pPr>
            <a:lvl5pPr marL="0" marR="0" lvl="4" indent="0" algn="r" rtl="0">
              <a:spcBef>
                <a:spcPts val="0"/>
              </a:spcBef>
              <a:buNone/>
              <a:defRPr sz="1200" b="1" i="0" u="none" strike="noStrike" cap="none">
                <a:solidFill>
                  <a:schemeClr val="lt1"/>
                </a:solidFill>
                <a:latin typeface="Calibri"/>
                <a:ea typeface="Calibri"/>
                <a:cs typeface="Calibri"/>
                <a:sym typeface="Calibri"/>
              </a:defRPr>
            </a:lvl5pPr>
            <a:lvl6pPr marL="0" marR="0" lvl="5" indent="0" algn="r" rtl="0">
              <a:spcBef>
                <a:spcPts val="0"/>
              </a:spcBef>
              <a:buNone/>
              <a:defRPr sz="1200" b="1" i="0" u="none" strike="noStrike" cap="none">
                <a:solidFill>
                  <a:schemeClr val="lt1"/>
                </a:solidFill>
                <a:latin typeface="Calibri"/>
                <a:ea typeface="Calibri"/>
                <a:cs typeface="Calibri"/>
                <a:sym typeface="Calibri"/>
              </a:defRPr>
            </a:lvl6pPr>
            <a:lvl7pPr marL="0" marR="0" lvl="6" indent="0" algn="r" rtl="0">
              <a:spcBef>
                <a:spcPts val="0"/>
              </a:spcBef>
              <a:buNone/>
              <a:defRPr sz="1200" b="1" i="0" u="none" strike="noStrike" cap="none">
                <a:solidFill>
                  <a:schemeClr val="lt1"/>
                </a:solidFill>
                <a:latin typeface="Calibri"/>
                <a:ea typeface="Calibri"/>
                <a:cs typeface="Calibri"/>
                <a:sym typeface="Calibri"/>
              </a:defRPr>
            </a:lvl7pPr>
            <a:lvl8pPr marL="0" marR="0" lvl="7" indent="0" algn="r" rtl="0">
              <a:spcBef>
                <a:spcPts val="0"/>
              </a:spcBef>
              <a:buNone/>
              <a:defRPr sz="1200" b="1" i="0" u="none" strike="noStrike" cap="none">
                <a:solidFill>
                  <a:schemeClr val="lt1"/>
                </a:solidFill>
                <a:latin typeface="Calibri"/>
                <a:ea typeface="Calibri"/>
                <a:cs typeface="Calibri"/>
                <a:sym typeface="Calibri"/>
              </a:defRPr>
            </a:lvl8pPr>
            <a:lvl9pPr marL="0" marR="0" lvl="8" indent="0" algn="r" rtl="0">
              <a:spcBef>
                <a:spcPts val="0"/>
              </a:spcBef>
              <a:buNone/>
              <a:defRPr sz="12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re de section"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623888" y="1709739"/>
            <a:ext cx="7886700" cy="2852737"/>
          </a:xfrm>
          <a:prstGeom prst="rect">
            <a:avLst/>
          </a:prstGeom>
          <a:noFill/>
          <a:ln>
            <a:noFill/>
          </a:ln>
        </p:spPr>
        <p:txBody>
          <a:bodyPr spcFirstLastPara="1" wrap="square" lIns="91425" tIns="91425" rIns="91425" bIns="91425" anchor="b" anchorCtr="0">
            <a:noAutofit/>
          </a:bodyPr>
          <a:lstStyle>
            <a:lvl1pPr marR="0" lvl="0" algn="l" rtl="0">
              <a:lnSpc>
                <a:spcPct val="90000"/>
              </a:lnSpc>
              <a:spcBef>
                <a:spcPts val="0"/>
              </a:spcBef>
              <a:spcAft>
                <a:spcPts val="0"/>
              </a:spcAft>
              <a:buClr>
                <a:schemeClr val="accent1"/>
              </a:buClr>
              <a:buSzPts val="6000"/>
              <a:buFont typeface="Calibri"/>
              <a:buNone/>
              <a:defRPr sz="6000" b="1"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5" name="Google Shape;25;p4"/>
          <p:cNvSpPr txBox="1">
            <a:spLocks noGrp="1"/>
          </p:cNvSpPr>
          <p:nvPr>
            <p:ph type="body" idx="1"/>
          </p:nvPr>
        </p:nvSpPr>
        <p:spPr>
          <a:xfrm>
            <a:off x="623888" y="4589464"/>
            <a:ext cx="7886700" cy="1500187"/>
          </a:xfrm>
          <a:prstGeom prst="rect">
            <a:avLst/>
          </a:prstGeom>
          <a:noFill/>
          <a:ln>
            <a:noFill/>
          </a:ln>
        </p:spPr>
        <p:txBody>
          <a:bodyPr spcFirstLastPara="1" wrap="square" lIns="91425" tIns="91425" rIns="91425" bIns="91425" anchor="t" anchorCtr="0">
            <a:noAutofit/>
          </a:bodyPr>
          <a:lstStyle>
            <a:lvl1pPr marL="457200" marR="0" lvl="0" indent="-228600" algn="l" rtl="0">
              <a:lnSpc>
                <a:spcPct val="90000"/>
              </a:lnSpc>
              <a:spcBef>
                <a:spcPts val="1000"/>
              </a:spcBef>
              <a:spcAft>
                <a:spcPts val="0"/>
              </a:spcAft>
              <a:buClr>
                <a:schemeClr val="dk1"/>
              </a:buClr>
              <a:buSzPts val="2400"/>
              <a:buFont typeface="Calibri"/>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rgbClr val="949494"/>
              </a:buClr>
              <a:buSzPts val="2000"/>
              <a:buFont typeface="Calibri"/>
              <a:buNone/>
              <a:defRPr sz="2000" b="1" i="0" u="none" strike="noStrike" cap="none">
                <a:solidFill>
                  <a:srgbClr val="949494"/>
                </a:solidFill>
                <a:latin typeface="Calibri"/>
                <a:ea typeface="Calibri"/>
                <a:cs typeface="Calibri"/>
                <a:sym typeface="Calibri"/>
              </a:defRPr>
            </a:lvl2pPr>
            <a:lvl3pPr marL="1371600" marR="0" lvl="2" indent="-228600" algn="l" rtl="0">
              <a:lnSpc>
                <a:spcPct val="90000"/>
              </a:lnSpc>
              <a:spcBef>
                <a:spcPts val="500"/>
              </a:spcBef>
              <a:spcAft>
                <a:spcPts val="0"/>
              </a:spcAft>
              <a:buClr>
                <a:srgbClr val="949494"/>
              </a:buClr>
              <a:buSzPts val="1800"/>
              <a:buFont typeface="Calibri"/>
              <a:buNone/>
              <a:defRPr sz="1800" b="0" i="0" u="none" strike="noStrike" cap="none">
                <a:solidFill>
                  <a:srgbClr val="949494"/>
                </a:solidFill>
                <a:latin typeface="Calibri"/>
                <a:ea typeface="Calibri"/>
                <a:cs typeface="Calibri"/>
                <a:sym typeface="Calibri"/>
              </a:defRPr>
            </a:lvl3pPr>
            <a:lvl4pPr marL="1828800" marR="0" lvl="3" indent="-228600" algn="l" rtl="0">
              <a:lnSpc>
                <a:spcPct val="90000"/>
              </a:lnSpc>
              <a:spcBef>
                <a:spcPts val="500"/>
              </a:spcBef>
              <a:spcAft>
                <a:spcPts val="0"/>
              </a:spcAft>
              <a:buClr>
                <a:srgbClr val="949494"/>
              </a:buClr>
              <a:buSzPts val="1600"/>
              <a:buFont typeface="Arial"/>
              <a:buNone/>
              <a:defRPr sz="1600" b="1" i="0" u="none" strike="noStrike" cap="none">
                <a:solidFill>
                  <a:srgbClr val="949494"/>
                </a:solidFill>
                <a:latin typeface="Calibri"/>
                <a:ea typeface="Calibri"/>
                <a:cs typeface="Calibri"/>
                <a:sym typeface="Calibri"/>
              </a:defRPr>
            </a:lvl4pPr>
            <a:lvl5pPr marL="2286000" marR="0" lvl="4" indent="-228600" algn="l" rtl="0">
              <a:lnSpc>
                <a:spcPct val="90000"/>
              </a:lnSpc>
              <a:spcBef>
                <a:spcPts val="500"/>
              </a:spcBef>
              <a:spcAft>
                <a:spcPts val="0"/>
              </a:spcAft>
              <a:buClr>
                <a:srgbClr val="949494"/>
              </a:buClr>
              <a:buSzPts val="1600"/>
              <a:buFont typeface="Arial"/>
              <a:buNone/>
              <a:defRPr sz="1600" b="0" i="0" u="none" strike="noStrike" cap="none">
                <a:solidFill>
                  <a:srgbClr val="949494"/>
                </a:solidFill>
                <a:latin typeface="Calibri"/>
                <a:ea typeface="Calibri"/>
                <a:cs typeface="Calibri"/>
                <a:sym typeface="Calibri"/>
              </a:defRPr>
            </a:lvl5pPr>
            <a:lvl6pPr marL="2743200" marR="0" lvl="5" indent="-228600" algn="l" rtl="0">
              <a:lnSpc>
                <a:spcPct val="90000"/>
              </a:lnSpc>
              <a:spcBef>
                <a:spcPts val="500"/>
              </a:spcBef>
              <a:spcAft>
                <a:spcPts val="0"/>
              </a:spcAft>
              <a:buClr>
                <a:srgbClr val="949494"/>
              </a:buClr>
              <a:buSzPts val="1600"/>
              <a:buFont typeface="Arial"/>
              <a:buNone/>
              <a:defRPr sz="1600" b="0" i="0" u="none" strike="noStrike" cap="none">
                <a:solidFill>
                  <a:srgbClr val="949494"/>
                </a:solidFill>
                <a:latin typeface="Calibri"/>
                <a:ea typeface="Calibri"/>
                <a:cs typeface="Calibri"/>
                <a:sym typeface="Calibri"/>
              </a:defRPr>
            </a:lvl6pPr>
            <a:lvl7pPr marL="3200400" marR="0" lvl="6" indent="-228600" algn="l" rtl="0">
              <a:lnSpc>
                <a:spcPct val="90000"/>
              </a:lnSpc>
              <a:spcBef>
                <a:spcPts val="500"/>
              </a:spcBef>
              <a:spcAft>
                <a:spcPts val="0"/>
              </a:spcAft>
              <a:buClr>
                <a:srgbClr val="949494"/>
              </a:buClr>
              <a:buSzPts val="1600"/>
              <a:buFont typeface="Arial"/>
              <a:buNone/>
              <a:defRPr sz="1600" b="0" i="0" u="none" strike="noStrike" cap="none">
                <a:solidFill>
                  <a:srgbClr val="949494"/>
                </a:solidFill>
                <a:latin typeface="Calibri"/>
                <a:ea typeface="Calibri"/>
                <a:cs typeface="Calibri"/>
                <a:sym typeface="Calibri"/>
              </a:defRPr>
            </a:lvl7pPr>
            <a:lvl8pPr marL="3657600" marR="0" lvl="7" indent="-228600" algn="l" rtl="0">
              <a:lnSpc>
                <a:spcPct val="90000"/>
              </a:lnSpc>
              <a:spcBef>
                <a:spcPts val="500"/>
              </a:spcBef>
              <a:spcAft>
                <a:spcPts val="0"/>
              </a:spcAft>
              <a:buClr>
                <a:srgbClr val="949494"/>
              </a:buClr>
              <a:buSzPts val="1600"/>
              <a:buFont typeface="Arial"/>
              <a:buNone/>
              <a:defRPr sz="1600" b="0" i="0" u="none" strike="noStrike" cap="none">
                <a:solidFill>
                  <a:srgbClr val="949494"/>
                </a:solidFill>
                <a:latin typeface="Calibri"/>
                <a:ea typeface="Calibri"/>
                <a:cs typeface="Calibri"/>
                <a:sym typeface="Calibri"/>
              </a:defRPr>
            </a:lvl8pPr>
            <a:lvl9pPr marL="4114800" marR="0" lvl="8" indent="-228600" algn="l" rtl="0">
              <a:lnSpc>
                <a:spcPct val="90000"/>
              </a:lnSpc>
              <a:spcBef>
                <a:spcPts val="500"/>
              </a:spcBef>
              <a:spcAft>
                <a:spcPts val="0"/>
              </a:spcAft>
              <a:buClr>
                <a:srgbClr val="949494"/>
              </a:buClr>
              <a:buSzPts val="1600"/>
              <a:buFont typeface="Arial"/>
              <a:buNone/>
              <a:defRPr sz="1600" b="0" i="0" u="none" strike="noStrike" cap="none">
                <a:solidFill>
                  <a:srgbClr val="949494"/>
                </a:solidFill>
                <a:latin typeface="Calibri"/>
                <a:ea typeface="Calibri"/>
                <a:cs typeface="Calibri"/>
                <a:sym typeface="Calibri"/>
              </a:defRPr>
            </a:lvl9pPr>
          </a:lstStyle>
          <a:p>
            <a:endParaRPr/>
          </a:p>
        </p:txBody>
      </p:sp>
      <p:sp>
        <p:nvSpPr>
          <p:cNvPr id="26" name="Google Shape;26;p4"/>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7" name="Google Shape;27;p4"/>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noAutofit/>
          </a:bodyPr>
          <a:lstStyle>
            <a:lvl1pPr marR="0" lvl="0" algn="ct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8" name="Google Shape;28;p4"/>
          <p:cNvSpPr txBox="1">
            <a:spLocks noGrp="1"/>
          </p:cNvSpPr>
          <p:nvPr>
            <p:ph type="sldNum" idx="12"/>
          </p:nvPr>
        </p:nvSpPr>
        <p:spPr>
          <a:xfrm>
            <a:off x="6457950" y="6356351"/>
            <a:ext cx="155270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i="0" u="none" strike="noStrike" cap="none">
                <a:solidFill>
                  <a:schemeClr val="lt1"/>
                </a:solidFill>
                <a:latin typeface="Calibri"/>
                <a:ea typeface="Calibri"/>
                <a:cs typeface="Calibri"/>
                <a:sym typeface="Calibri"/>
              </a:defRPr>
            </a:lvl1pPr>
            <a:lvl2pPr marL="0" marR="0" lvl="1" indent="0" algn="r" rtl="0">
              <a:spcBef>
                <a:spcPts val="0"/>
              </a:spcBef>
              <a:buNone/>
              <a:defRPr sz="1200" b="1" i="0" u="none" strike="noStrike" cap="none">
                <a:solidFill>
                  <a:schemeClr val="lt1"/>
                </a:solidFill>
                <a:latin typeface="Calibri"/>
                <a:ea typeface="Calibri"/>
                <a:cs typeface="Calibri"/>
                <a:sym typeface="Calibri"/>
              </a:defRPr>
            </a:lvl2pPr>
            <a:lvl3pPr marL="0" marR="0" lvl="2" indent="0" algn="r" rtl="0">
              <a:spcBef>
                <a:spcPts val="0"/>
              </a:spcBef>
              <a:buNone/>
              <a:defRPr sz="1200" b="1" i="0" u="none" strike="noStrike" cap="none">
                <a:solidFill>
                  <a:schemeClr val="lt1"/>
                </a:solidFill>
                <a:latin typeface="Calibri"/>
                <a:ea typeface="Calibri"/>
                <a:cs typeface="Calibri"/>
                <a:sym typeface="Calibri"/>
              </a:defRPr>
            </a:lvl3pPr>
            <a:lvl4pPr marL="0" marR="0" lvl="3" indent="0" algn="r" rtl="0">
              <a:spcBef>
                <a:spcPts val="0"/>
              </a:spcBef>
              <a:buNone/>
              <a:defRPr sz="1200" b="1" i="0" u="none" strike="noStrike" cap="none">
                <a:solidFill>
                  <a:schemeClr val="lt1"/>
                </a:solidFill>
                <a:latin typeface="Calibri"/>
                <a:ea typeface="Calibri"/>
                <a:cs typeface="Calibri"/>
                <a:sym typeface="Calibri"/>
              </a:defRPr>
            </a:lvl4pPr>
            <a:lvl5pPr marL="0" marR="0" lvl="4" indent="0" algn="r" rtl="0">
              <a:spcBef>
                <a:spcPts val="0"/>
              </a:spcBef>
              <a:buNone/>
              <a:defRPr sz="1200" b="1" i="0" u="none" strike="noStrike" cap="none">
                <a:solidFill>
                  <a:schemeClr val="lt1"/>
                </a:solidFill>
                <a:latin typeface="Calibri"/>
                <a:ea typeface="Calibri"/>
                <a:cs typeface="Calibri"/>
                <a:sym typeface="Calibri"/>
              </a:defRPr>
            </a:lvl5pPr>
            <a:lvl6pPr marL="0" marR="0" lvl="5" indent="0" algn="r" rtl="0">
              <a:spcBef>
                <a:spcPts val="0"/>
              </a:spcBef>
              <a:buNone/>
              <a:defRPr sz="1200" b="1" i="0" u="none" strike="noStrike" cap="none">
                <a:solidFill>
                  <a:schemeClr val="lt1"/>
                </a:solidFill>
                <a:latin typeface="Calibri"/>
                <a:ea typeface="Calibri"/>
                <a:cs typeface="Calibri"/>
                <a:sym typeface="Calibri"/>
              </a:defRPr>
            </a:lvl6pPr>
            <a:lvl7pPr marL="0" marR="0" lvl="6" indent="0" algn="r" rtl="0">
              <a:spcBef>
                <a:spcPts val="0"/>
              </a:spcBef>
              <a:buNone/>
              <a:defRPr sz="1200" b="1" i="0" u="none" strike="noStrike" cap="none">
                <a:solidFill>
                  <a:schemeClr val="lt1"/>
                </a:solidFill>
                <a:latin typeface="Calibri"/>
                <a:ea typeface="Calibri"/>
                <a:cs typeface="Calibri"/>
                <a:sym typeface="Calibri"/>
              </a:defRPr>
            </a:lvl7pPr>
            <a:lvl8pPr marL="0" marR="0" lvl="7" indent="0" algn="r" rtl="0">
              <a:spcBef>
                <a:spcPts val="0"/>
              </a:spcBef>
              <a:buNone/>
              <a:defRPr sz="1200" b="1" i="0" u="none" strike="noStrike" cap="none">
                <a:solidFill>
                  <a:schemeClr val="lt1"/>
                </a:solidFill>
                <a:latin typeface="Calibri"/>
                <a:ea typeface="Calibri"/>
                <a:cs typeface="Calibri"/>
                <a:sym typeface="Calibri"/>
              </a:defRPr>
            </a:lvl8pPr>
            <a:lvl9pPr marL="0" marR="0" lvl="8" indent="0" algn="r" rtl="0">
              <a:spcBef>
                <a:spcPts val="0"/>
              </a:spcBef>
              <a:buNone/>
              <a:defRPr sz="12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eux contenus"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1187450" y="516834"/>
            <a:ext cx="6596397" cy="993914"/>
          </a:xfrm>
          <a:prstGeom prst="rect">
            <a:avLst/>
          </a:prstGeom>
          <a:noFill/>
          <a:ln>
            <a:noFill/>
          </a:ln>
        </p:spPr>
        <p:txBody>
          <a:bodyPr spcFirstLastPara="1" wrap="square" lIns="91425" tIns="91425" rIns="91425" bIns="91425" anchor="t" anchorCtr="0">
            <a:noAutofit/>
          </a:bodyPr>
          <a:lstStyle>
            <a:lvl1pPr marR="0" lvl="0" algn="l" rtl="0">
              <a:lnSpc>
                <a:spcPct val="90000"/>
              </a:lnSpc>
              <a:spcBef>
                <a:spcPts val="0"/>
              </a:spcBef>
              <a:spcAft>
                <a:spcPts val="0"/>
              </a:spcAft>
              <a:buClr>
                <a:schemeClr val="accent1"/>
              </a:buClr>
              <a:buSzPts val="3200"/>
              <a:buFont typeface="Calibri"/>
              <a:buNone/>
              <a:defRPr sz="3200" b="1"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1" name="Google Shape;31;p5"/>
          <p:cNvSpPr txBox="1">
            <a:spLocks noGrp="1"/>
          </p:cNvSpPr>
          <p:nvPr>
            <p:ph type="body" idx="1"/>
          </p:nvPr>
        </p:nvSpPr>
        <p:spPr>
          <a:xfrm>
            <a:off x="628650" y="1825625"/>
            <a:ext cx="3886200" cy="4351338"/>
          </a:xfrm>
          <a:prstGeom prst="rect">
            <a:avLst/>
          </a:prstGeom>
          <a:noFill/>
          <a:ln>
            <a:noFill/>
          </a:ln>
        </p:spPr>
        <p:txBody>
          <a:bodyPr spcFirstLastPara="1" wrap="square" lIns="91425" tIns="91425" rIns="91425" bIns="91425" anchor="t" anchorCtr="0">
            <a:noAutofit/>
          </a:bodyPr>
          <a:lstStyle>
            <a:lvl1pPr marL="457200" marR="0" lvl="0" indent="-431800" algn="l" rtl="0">
              <a:lnSpc>
                <a:spcPct val="90000"/>
              </a:lnSpc>
              <a:spcBef>
                <a:spcPts val="1000"/>
              </a:spcBef>
              <a:spcAft>
                <a:spcPts val="0"/>
              </a:spcAft>
              <a:buClr>
                <a:schemeClr val="dk1"/>
              </a:buClr>
              <a:buSzPts val="3200"/>
              <a:buFont typeface="Calibri"/>
              <a:buAutoNum type="alphaUcPeriod"/>
              <a:defRPr sz="3200" b="1"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Calibri"/>
              <a:buAutoNum type="arabicPeriod"/>
              <a:defRPr sz="2800" b="1"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Calibri"/>
              <a:buAutoNum type="alphaLcParenR"/>
              <a:defRPr sz="24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1"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2" name="Google Shape;32;p5"/>
          <p:cNvSpPr txBox="1">
            <a:spLocks noGrp="1"/>
          </p:cNvSpPr>
          <p:nvPr>
            <p:ph type="body" idx="2"/>
          </p:nvPr>
        </p:nvSpPr>
        <p:spPr>
          <a:xfrm>
            <a:off x="4629150" y="1825625"/>
            <a:ext cx="3886200" cy="4351338"/>
          </a:xfrm>
          <a:prstGeom prst="rect">
            <a:avLst/>
          </a:prstGeom>
          <a:noFill/>
          <a:ln>
            <a:noFill/>
          </a:ln>
        </p:spPr>
        <p:txBody>
          <a:bodyPr spcFirstLastPara="1" wrap="square" lIns="91425" tIns="91425" rIns="91425" bIns="91425" anchor="t" anchorCtr="0">
            <a:noAutofit/>
          </a:bodyPr>
          <a:lstStyle>
            <a:lvl1pPr marL="457200" marR="0" lvl="0" indent="-431800" algn="l" rtl="0">
              <a:lnSpc>
                <a:spcPct val="90000"/>
              </a:lnSpc>
              <a:spcBef>
                <a:spcPts val="1000"/>
              </a:spcBef>
              <a:spcAft>
                <a:spcPts val="0"/>
              </a:spcAft>
              <a:buClr>
                <a:schemeClr val="dk1"/>
              </a:buClr>
              <a:buSzPts val="3200"/>
              <a:buFont typeface="Calibri"/>
              <a:buAutoNum type="alphaUcPeriod"/>
              <a:defRPr sz="3200" b="1"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Calibri"/>
              <a:buAutoNum type="arabicPeriod"/>
              <a:defRPr sz="2800" b="1"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Calibri"/>
              <a:buAutoNum type="alphaLcParenR"/>
              <a:defRPr sz="24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1"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3" name="Google Shape;33;p5"/>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4" name="Google Shape;34;p5"/>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noAutofit/>
          </a:bodyPr>
          <a:lstStyle>
            <a:lvl1pPr marR="0" lvl="0" algn="ct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5" name="Google Shape;35;p5"/>
          <p:cNvSpPr txBox="1">
            <a:spLocks noGrp="1"/>
          </p:cNvSpPr>
          <p:nvPr>
            <p:ph type="sldNum" idx="12"/>
          </p:nvPr>
        </p:nvSpPr>
        <p:spPr>
          <a:xfrm>
            <a:off x="6457950" y="6356351"/>
            <a:ext cx="155270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i="0" u="none" strike="noStrike" cap="none">
                <a:solidFill>
                  <a:schemeClr val="lt1"/>
                </a:solidFill>
                <a:latin typeface="Calibri"/>
                <a:ea typeface="Calibri"/>
                <a:cs typeface="Calibri"/>
                <a:sym typeface="Calibri"/>
              </a:defRPr>
            </a:lvl1pPr>
            <a:lvl2pPr marL="0" marR="0" lvl="1" indent="0" algn="r" rtl="0">
              <a:spcBef>
                <a:spcPts val="0"/>
              </a:spcBef>
              <a:buNone/>
              <a:defRPr sz="1200" b="1" i="0" u="none" strike="noStrike" cap="none">
                <a:solidFill>
                  <a:schemeClr val="lt1"/>
                </a:solidFill>
                <a:latin typeface="Calibri"/>
                <a:ea typeface="Calibri"/>
                <a:cs typeface="Calibri"/>
                <a:sym typeface="Calibri"/>
              </a:defRPr>
            </a:lvl2pPr>
            <a:lvl3pPr marL="0" marR="0" lvl="2" indent="0" algn="r" rtl="0">
              <a:spcBef>
                <a:spcPts val="0"/>
              </a:spcBef>
              <a:buNone/>
              <a:defRPr sz="1200" b="1" i="0" u="none" strike="noStrike" cap="none">
                <a:solidFill>
                  <a:schemeClr val="lt1"/>
                </a:solidFill>
                <a:latin typeface="Calibri"/>
                <a:ea typeface="Calibri"/>
                <a:cs typeface="Calibri"/>
                <a:sym typeface="Calibri"/>
              </a:defRPr>
            </a:lvl3pPr>
            <a:lvl4pPr marL="0" marR="0" lvl="3" indent="0" algn="r" rtl="0">
              <a:spcBef>
                <a:spcPts val="0"/>
              </a:spcBef>
              <a:buNone/>
              <a:defRPr sz="1200" b="1" i="0" u="none" strike="noStrike" cap="none">
                <a:solidFill>
                  <a:schemeClr val="lt1"/>
                </a:solidFill>
                <a:latin typeface="Calibri"/>
                <a:ea typeface="Calibri"/>
                <a:cs typeface="Calibri"/>
                <a:sym typeface="Calibri"/>
              </a:defRPr>
            </a:lvl4pPr>
            <a:lvl5pPr marL="0" marR="0" lvl="4" indent="0" algn="r" rtl="0">
              <a:spcBef>
                <a:spcPts val="0"/>
              </a:spcBef>
              <a:buNone/>
              <a:defRPr sz="1200" b="1" i="0" u="none" strike="noStrike" cap="none">
                <a:solidFill>
                  <a:schemeClr val="lt1"/>
                </a:solidFill>
                <a:latin typeface="Calibri"/>
                <a:ea typeface="Calibri"/>
                <a:cs typeface="Calibri"/>
                <a:sym typeface="Calibri"/>
              </a:defRPr>
            </a:lvl5pPr>
            <a:lvl6pPr marL="0" marR="0" lvl="5" indent="0" algn="r" rtl="0">
              <a:spcBef>
                <a:spcPts val="0"/>
              </a:spcBef>
              <a:buNone/>
              <a:defRPr sz="1200" b="1" i="0" u="none" strike="noStrike" cap="none">
                <a:solidFill>
                  <a:schemeClr val="lt1"/>
                </a:solidFill>
                <a:latin typeface="Calibri"/>
                <a:ea typeface="Calibri"/>
                <a:cs typeface="Calibri"/>
                <a:sym typeface="Calibri"/>
              </a:defRPr>
            </a:lvl6pPr>
            <a:lvl7pPr marL="0" marR="0" lvl="6" indent="0" algn="r" rtl="0">
              <a:spcBef>
                <a:spcPts val="0"/>
              </a:spcBef>
              <a:buNone/>
              <a:defRPr sz="1200" b="1" i="0" u="none" strike="noStrike" cap="none">
                <a:solidFill>
                  <a:schemeClr val="lt1"/>
                </a:solidFill>
                <a:latin typeface="Calibri"/>
                <a:ea typeface="Calibri"/>
                <a:cs typeface="Calibri"/>
                <a:sym typeface="Calibri"/>
              </a:defRPr>
            </a:lvl7pPr>
            <a:lvl8pPr marL="0" marR="0" lvl="7" indent="0" algn="r" rtl="0">
              <a:spcBef>
                <a:spcPts val="0"/>
              </a:spcBef>
              <a:buNone/>
              <a:defRPr sz="1200" b="1" i="0" u="none" strike="noStrike" cap="none">
                <a:solidFill>
                  <a:schemeClr val="lt1"/>
                </a:solidFill>
                <a:latin typeface="Calibri"/>
                <a:ea typeface="Calibri"/>
                <a:cs typeface="Calibri"/>
                <a:sym typeface="Calibri"/>
              </a:defRPr>
            </a:lvl8pPr>
            <a:lvl9pPr marL="0" marR="0" lvl="8" indent="0" algn="r" rtl="0">
              <a:spcBef>
                <a:spcPts val="0"/>
              </a:spcBef>
              <a:buNone/>
              <a:defRPr sz="12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ison"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629841" y="365126"/>
            <a:ext cx="7886700" cy="1325563"/>
          </a:xfrm>
          <a:prstGeom prst="rect">
            <a:avLst/>
          </a:prstGeom>
          <a:noFill/>
          <a:ln>
            <a:noFill/>
          </a:ln>
        </p:spPr>
        <p:txBody>
          <a:bodyPr spcFirstLastPara="1" wrap="square" lIns="91425" tIns="91425" rIns="91425" bIns="91425" anchor="t" anchorCtr="0">
            <a:noAutofit/>
          </a:bodyPr>
          <a:lstStyle>
            <a:lvl1pPr marR="0" lvl="0" algn="l" rtl="0">
              <a:lnSpc>
                <a:spcPct val="90000"/>
              </a:lnSpc>
              <a:spcBef>
                <a:spcPts val="0"/>
              </a:spcBef>
              <a:spcAft>
                <a:spcPts val="0"/>
              </a:spcAft>
              <a:buClr>
                <a:schemeClr val="accent1"/>
              </a:buClr>
              <a:buSzPts val="3200"/>
              <a:buFont typeface="Calibri"/>
              <a:buNone/>
              <a:defRPr sz="3200" b="1"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8" name="Google Shape;38;p6"/>
          <p:cNvSpPr txBox="1">
            <a:spLocks noGrp="1"/>
          </p:cNvSpPr>
          <p:nvPr>
            <p:ph type="body" idx="1"/>
          </p:nvPr>
        </p:nvSpPr>
        <p:spPr>
          <a:xfrm>
            <a:off x="629842" y="1681163"/>
            <a:ext cx="3868340" cy="823912"/>
          </a:xfrm>
          <a:prstGeom prst="rect">
            <a:avLst/>
          </a:prstGeom>
          <a:noFill/>
          <a:ln>
            <a:noFill/>
          </a:ln>
        </p:spPr>
        <p:txBody>
          <a:bodyPr spcFirstLastPara="1" wrap="square" lIns="91425" tIns="91425" rIns="91425" bIns="91425" anchor="b" anchorCtr="0">
            <a:noAutofit/>
          </a:bodyPr>
          <a:lstStyle>
            <a:lvl1pPr marL="457200" marR="0" lvl="0" indent="-228600" algn="l" rtl="0">
              <a:lnSpc>
                <a:spcPct val="90000"/>
              </a:lnSpc>
              <a:spcBef>
                <a:spcPts val="1000"/>
              </a:spcBef>
              <a:spcAft>
                <a:spcPts val="0"/>
              </a:spcAft>
              <a:buClr>
                <a:schemeClr val="dk1"/>
              </a:buClr>
              <a:buSzPts val="2400"/>
              <a:buFont typeface="Calibri"/>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Calibri"/>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Calibri"/>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39" name="Google Shape;39;p6"/>
          <p:cNvSpPr txBox="1">
            <a:spLocks noGrp="1"/>
          </p:cNvSpPr>
          <p:nvPr>
            <p:ph type="body" idx="2"/>
          </p:nvPr>
        </p:nvSpPr>
        <p:spPr>
          <a:xfrm>
            <a:off x="629842" y="2505075"/>
            <a:ext cx="3868340" cy="3684588"/>
          </a:xfrm>
          <a:prstGeom prst="rect">
            <a:avLst/>
          </a:prstGeom>
          <a:noFill/>
          <a:ln>
            <a:noFill/>
          </a:ln>
        </p:spPr>
        <p:txBody>
          <a:bodyPr spcFirstLastPara="1" wrap="square" lIns="91425" tIns="91425" rIns="91425" bIns="91425" anchor="t" anchorCtr="0">
            <a:noAutofit/>
          </a:bodyPr>
          <a:lstStyle>
            <a:lvl1pPr marL="457200" marR="0" lvl="0" indent="-431800" algn="l" rtl="0">
              <a:lnSpc>
                <a:spcPct val="90000"/>
              </a:lnSpc>
              <a:spcBef>
                <a:spcPts val="1000"/>
              </a:spcBef>
              <a:spcAft>
                <a:spcPts val="0"/>
              </a:spcAft>
              <a:buClr>
                <a:schemeClr val="dk1"/>
              </a:buClr>
              <a:buSzPts val="3200"/>
              <a:buFont typeface="Calibri"/>
              <a:buAutoNum type="alphaUcPeriod"/>
              <a:defRPr sz="3200" b="1"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Calibri"/>
              <a:buAutoNum type="arabicPeriod"/>
              <a:defRPr sz="2800" b="1"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Calibri"/>
              <a:buAutoNum type="alphaLcParenR"/>
              <a:defRPr sz="24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1"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0" name="Google Shape;40;p6"/>
          <p:cNvSpPr txBox="1">
            <a:spLocks noGrp="1"/>
          </p:cNvSpPr>
          <p:nvPr>
            <p:ph type="body" idx="3"/>
          </p:nvPr>
        </p:nvSpPr>
        <p:spPr>
          <a:xfrm>
            <a:off x="4629150" y="1681163"/>
            <a:ext cx="3887391" cy="823912"/>
          </a:xfrm>
          <a:prstGeom prst="rect">
            <a:avLst/>
          </a:prstGeom>
          <a:noFill/>
          <a:ln>
            <a:noFill/>
          </a:ln>
        </p:spPr>
        <p:txBody>
          <a:bodyPr spcFirstLastPara="1" wrap="square" lIns="91425" tIns="91425" rIns="91425" bIns="91425" anchor="b" anchorCtr="0">
            <a:noAutofit/>
          </a:bodyPr>
          <a:lstStyle>
            <a:lvl1pPr marL="457200" marR="0" lvl="0" indent="-228600" algn="l" rtl="0">
              <a:lnSpc>
                <a:spcPct val="90000"/>
              </a:lnSpc>
              <a:spcBef>
                <a:spcPts val="1000"/>
              </a:spcBef>
              <a:spcAft>
                <a:spcPts val="0"/>
              </a:spcAft>
              <a:buClr>
                <a:schemeClr val="dk1"/>
              </a:buClr>
              <a:buSzPts val="2400"/>
              <a:buFont typeface="Calibri"/>
              <a:buNone/>
              <a:defRPr sz="24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2000"/>
              <a:buFont typeface="Calibri"/>
              <a:buNone/>
              <a:defRPr sz="20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800"/>
              <a:buFont typeface="Calibri"/>
              <a:buNone/>
              <a:defRPr sz="1800" b="1"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1" name="Google Shape;41;p6"/>
          <p:cNvSpPr txBox="1">
            <a:spLocks noGrp="1"/>
          </p:cNvSpPr>
          <p:nvPr>
            <p:ph type="body" idx="4"/>
          </p:nvPr>
        </p:nvSpPr>
        <p:spPr>
          <a:xfrm>
            <a:off x="4629150" y="2505075"/>
            <a:ext cx="3887391" cy="3684588"/>
          </a:xfrm>
          <a:prstGeom prst="rect">
            <a:avLst/>
          </a:prstGeom>
          <a:noFill/>
          <a:ln>
            <a:noFill/>
          </a:ln>
        </p:spPr>
        <p:txBody>
          <a:bodyPr spcFirstLastPara="1" wrap="square" lIns="91425" tIns="91425" rIns="91425" bIns="91425" anchor="t" anchorCtr="0">
            <a:noAutofit/>
          </a:bodyPr>
          <a:lstStyle>
            <a:lvl1pPr marL="457200" marR="0" lvl="0" indent="-431800" algn="l" rtl="0">
              <a:lnSpc>
                <a:spcPct val="90000"/>
              </a:lnSpc>
              <a:spcBef>
                <a:spcPts val="1000"/>
              </a:spcBef>
              <a:spcAft>
                <a:spcPts val="0"/>
              </a:spcAft>
              <a:buClr>
                <a:schemeClr val="dk1"/>
              </a:buClr>
              <a:buSzPts val="3200"/>
              <a:buFont typeface="Calibri"/>
              <a:buAutoNum type="alphaUcPeriod"/>
              <a:defRPr sz="3200" b="1"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Calibri"/>
              <a:buAutoNum type="arabicPeriod"/>
              <a:defRPr sz="2800" b="1"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Calibri"/>
              <a:buAutoNum type="alphaLcParenR"/>
              <a:defRPr sz="24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1"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2" name="Google Shape;42;p6"/>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3" name="Google Shape;43;p6"/>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noAutofit/>
          </a:bodyPr>
          <a:lstStyle>
            <a:lvl1pPr marR="0" lvl="0" algn="ct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4" name="Google Shape;44;p6"/>
          <p:cNvSpPr txBox="1">
            <a:spLocks noGrp="1"/>
          </p:cNvSpPr>
          <p:nvPr>
            <p:ph type="sldNum" idx="12"/>
          </p:nvPr>
        </p:nvSpPr>
        <p:spPr>
          <a:xfrm>
            <a:off x="6457950" y="6356351"/>
            <a:ext cx="155270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i="0" u="none" strike="noStrike" cap="none">
                <a:solidFill>
                  <a:schemeClr val="lt1"/>
                </a:solidFill>
                <a:latin typeface="Calibri"/>
                <a:ea typeface="Calibri"/>
                <a:cs typeface="Calibri"/>
                <a:sym typeface="Calibri"/>
              </a:defRPr>
            </a:lvl1pPr>
            <a:lvl2pPr marL="0" marR="0" lvl="1" indent="0" algn="r" rtl="0">
              <a:spcBef>
                <a:spcPts val="0"/>
              </a:spcBef>
              <a:buNone/>
              <a:defRPr sz="1200" b="1" i="0" u="none" strike="noStrike" cap="none">
                <a:solidFill>
                  <a:schemeClr val="lt1"/>
                </a:solidFill>
                <a:latin typeface="Calibri"/>
                <a:ea typeface="Calibri"/>
                <a:cs typeface="Calibri"/>
                <a:sym typeface="Calibri"/>
              </a:defRPr>
            </a:lvl2pPr>
            <a:lvl3pPr marL="0" marR="0" lvl="2" indent="0" algn="r" rtl="0">
              <a:spcBef>
                <a:spcPts val="0"/>
              </a:spcBef>
              <a:buNone/>
              <a:defRPr sz="1200" b="1" i="0" u="none" strike="noStrike" cap="none">
                <a:solidFill>
                  <a:schemeClr val="lt1"/>
                </a:solidFill>
                <a:latin typeface="Calibri"/>
                <a:ea typeface="Calibri"/>
                <a:cs typeface="Calibri"/>
                <a:sym typeface="Calibri"/>
              </a:defRPr>
            </a:lvl3pPr>
            <a:lvl4pPr marL="0" marR="0" lvl="3" indent="0" algn="r" rtl="0">
              <a:spcBef>
                <a:spcPts val="0"/>
              </a:spcBef>
              <a:buNone/>
              <a:defRPr sz="1200" b="1" i="0" u="none" strike="noStrike" cap="none">
                <a:solidFill>
                  <a:schemeClr val="lt1"/>
                </a:solidFill>
                <a:latin typeface="Calibri"/>
                <a:ea typeface="Calibri"/>
                <a:cs typeface="Calibri"/>
                <a:sym typeface="Calibri"/>
              </a:defRPr>
            </a:lvl4pPr>
            <a:lvl5pPr marL="0" marR="0" lvl="4" indent="0" algn="r" rtl="0">
              <a:spcBef>
                <a:spcPts val="0"/>
              </a:spcBef>
              <a:buNone/>
              <a:defRPr sz="1200" b="1" i="0" u="none" strike="noStrike" cap="none">
                <a:solidFill>
                  <a:schemeClr val="lt1"/>
                </a:solidFill>
                <a:latin typeface="Calibri"/>
                <a:ea typeface="Calibri"/>
                <a:cs typeface="Calibri"/>
                <a:sym typeface="Calibri"/>
              </a:defRPr>
            </a:lvl5pPr>
            <a:lvl6pPr marL="0" marR="0" lvl="5" indent="0" algn="r" rtl="0">
              <a:spcBef>
                <a:spcPts val="0"/>
              </a:spcBef>
              <a:buNone/>
              <a:defRPr sz="1200" b="1" i="0" u="none" strike="noStrike" cap="none">
                <a:solidFill>
                  <a:schemeClr val="lt1"/>
                </a:solidFill>
                <a:latin typeface="Calibri"/>
                <a:ea typeface="Calibri"/>
                <a:cs typeface="Calibri"/>
                <a:sym typeface="Calibri"/>
              </a:defRPr>
            </a:lvl6pPr>
            <a:lvl7pPr marL="0" marR="0" lvl="6" indent="0" algn="r" rtl="0">
              <a:spcBef>
                <a:spcPts val="0"/>
              </a:spcBef>
              <a:buNone/>
              <a:defRPr sz="1200" b="1" i="0" u="none" strike="noStrike" cap="none">
                <a:solidFill>
                  <a:schemeClr val="lt1"/>
                </a:solidFill>
                <a:latin typeface="Calibri"/>
                <a:ea typeface="Calibri"/>
                <a:cs typeface="Calibri"/>
                <a:sym typeface="Calibri"/>
              </a:defRPr>
            </a:lvl7pPr>
            <a:lvl8pPr marL="0" marR="0" lvl="7" indent="0" algn="r" rtl="0">
              <a:spcBef>
                <a:spcPts val="0"/>
              </a:spcBef>
              <a:buNone/>
              <a:defRPr sz="1200" b="1" i="0" u="none" strike="noStrike" cap="none">
                <a:solidFill>
                  <a:schemeClr val="lt1"/>
                </a:solidFill>
                <a:latin typeface="Calibri"/>
                <a:ea typeface="Calibri"/>
                <a:cs typeface="Calibri"/>
                <a:sym typeface="Calibri"/>
              </a:defRPr>
            </a:lvl8pPr>
            <a:lvl9pPr marL="0" marR="0" lvl="8" indent="0" algn="r" rtl="0">
              <a:spcBef>
                <a:spcPts val="0"/>
              </a:spcBef>
              <a:buNone/>
              <a:defRPr sz="12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re seul"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1187450" y="516834"/>
            <a:ext cx="6596397" cy="993914"/>
          </a:xfrm>
          <a:prstGeom prst="rect">
            <a:avLst/>
          </a:prstGeom>
          <a:noFill/>
          <a:ln>
            <a:noFill/>
          </a:ln>
        </p:spPr>
        <p:txBody>
          <a:bodyPr spcFirstLastPara="1" wrap="square" lIns="91425" tIns="91425" rIns="91425" bIns="91425" anchor="t" anchorCtr="0">
            <a:noAutofit/>
          </a:bodyPr>
          <a:lstStyle>
            <a:lvl1pPr marR="0" lvl="0" algn="l" rtl="0">
              <a:lnSpc>
                <a:spcPct val="90000"/>
              </a:lnSpc>
              <a:spcBef>
                <a:spcPts val="0"/>
              </a:spcBef>
              <a:spcAft>
                <a:spcPts val="0"/>
              </a:spcAft>
              <a:buClr>
                <a:schemeClr val="accent1"/>
              </a:buClr>
              <a:buSzPts val="3200"/>
              <a:buFont typeface="Calibri"/>
              <a:buNone/>
              <a:defRPr sz="3200" b="1"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7" name="Google Shape;47;p7"/>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8" name="Google Shape;48;p7"/>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noAutofit/>
          </a:bodyPr>
          <a:lstStyle>
            <a:lvl1pPr marR="0" lvl="0" algn="ct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9" name="Google Shape;49;p7"/>
          <p:cNvSpPr txBox="1">
            <a:spLocks noGrp="1"/>
          </p:cNvSpPr>
          <p:nvPr>
            <p:ph type="sldNum" idx="12"/>
          </p:nvPr>
        </p:nvSpPr>
        <p:spPr>
          <a:xfrm>
            <a:off x="6457950" y="6356351"/>
            <a:ext cx="155270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i="0" u="none" strike="noStrike" cap="none">
                <a:solidFill>
                  <a:schemeClr val="lt1"/>
                </a:solidFill>
                <a:latin typeface="Calibri"/>
                <a:ea typeface="Calibri"/>
                <a:cs typeface="Calibri"/>
                <a:sym typeface="Calibri"/>
              </a:defRPr>
            </a:lvl1pPr>
            <a:lvl2pPr marL="0" marR="0" lvl="1" indent="0" algn="r" rtl="0">
              <a:spcBef>
                <a:spcPts val="0"/>
              </a:spcBef>
              <a:buNone/>
              <a:defRPr sz="1200" b="1" i="0" u="none" strike="noStrike" cap="none">
                <a:solidFill>
                  <a:schemeClr val="lt1"/>
                </a:solidFill>
                <a:latin typeface="Calibri"/>
                <a:ea typeface="Calibri"/>
                <a:cs typeface="Calibri"/>
                <a:sym typeface="Calibri"/>
              </a:defRPr>
            </a:lvl2pPr>
            <a:lvl3pPr marL="0" marR="0" lvl="2" indent="0" algn="r" rtl="0">
              <a:spcBef>
                <a:spcPts val="0"/>
              </a:spcBef>
              <a:buNone/>
              <a:defRPr sz="1200" b="1" i="0" u="none" strike="noStrike" cap="none">
                <a:solidFill>
                  <a:schemeClr val="lt1"/>
                </a:solidFill>
                <a:latin typeface="Calibri"/>
                <a:ea typeface="Calibri"/>
                <a:cs typeface="Calibri"/>
                <a:sym typeface="Calibri"/>
              </a:defRPr>
            </a:lvl3pPr>
            <a:lvl4pPr marL="0" marR="0" lvl="3" indent="0" algn="r" rtl="0">
              <a:spcBef>
                <a:spcPts val="0"/>
              </a:spcBef>
              <a:buNone/>
              <a:defRPr sz="1200" b="1" i="0" u="none" strike="noStrike" cap="none">
                <a:solidFill>
                  <a:schemeClr val="lt1"/>
                </a:solidFill>
                <a:latin typeface="Calibri"/>
                <a:ea typeface="Calibri"/>
                <a:cs typeface="Calibri"/>
                <a:sym typeface="Calibri"/>
              </a:defRPr>
            </a:lvl4pPr>
            <a:lvl5pPr marL="0" marR="0" lvl="4" indent="0" algn="r" rtl="0">
              <a:spcBef>
                <a:spcPts val="0"/>
              </a:spcBef>
              <a:buNone/>
              <a:defRPr sz="1200" b="1" i="0" u="none" strike="noStrike" cap="none">
                <a:solidFill>
                  <a:schemeClr val="lt1"/>
                </a:solidFill>
                <a:latin typeface="Calibri"/>
                <a:ea typeface="Calibri"/>
                <a:cs typeface="Calibri"/>
                <a:sym typeface="Calibri"/>
              </a:defRPr>
            </a:lvl5pPr>
            <a:lvl6pPr marL="0" marR="0" lvl="5" indent="0" algn="r" rtl="0">
              <a:spcBef>
                <a:spcPts val="0"/>
              </a:spcBef>
              <a:buNone/>
              <a:defRPr sz="1200" b="1" i="0" u="none" strike="noStrike" cap="none">
                <a:solidFill>
                  <a:schemeClr val="lt1"/>
                </a:solidFill>
                <a:latin typeface="Calibri"/>
                <a:ea typeface="Calibri"/>
                <a:cs typeface="Calibri"/>
                <a:sym typeface="Calibri"/>
              </a:defRPr>
            </a:lvl6pPr>
            <a:lvl7pPr marL="0" marR="0" lvl="6" indent="0" algn="r" rtl="0">
              <a:spcBef>
                <a:spcPts val="0"/>
              </a:spcBef>
              <a:buNone/>
              <a:defRPr sz="1200" b="1" i="0" u="none" strike="noStrike" cap="none">
                <a:solidFill>
                  <a:schemeClr val="lt1"/>
                </a:solidFill>
                <a:latin typeface="Calibri"/>
                <a:ea typeface="Calibri"/>
                <a:cs typeface="Calibri"/>
                <a:sym typeface="Calibri"/>
              </a:defRPr>
            </a:lvl7pPr>
            <a:lvl8pPr marL="0" marR="0" lvl="7" indent="0" algn="r" rtl="0">
              <a:spcBef>
                <a:spcPts val="0"/>
              </a:spcBef>
              <a:buNone/>
              <a:defRPr sz="1200" b="1" i="0" u="none" strike="noStrike" cap="none">
                <a:solidFill>
                  <a:schemeClr val="lt1"/>
                </a:solidFill>
                <a:latin typeface="Calibri"/>
                <a:ea typeface="Calibri"/>
                <a:cs typeface="Calibri"/>
                <a:sym typeface="Calibri"/>
              </a:defRPr>
            </a:lvl8pPr>
            <a:lvl9pPr marL="0" marR="0" lvl="8" indent="0" algn="r" rtl="0">
              <a:spcBef>
                <a:spcPts val="0"/>
              </a:spcBef>
              <a:buNone/>
              <a:defRPr sz="12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ide"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2" name="Google Shape;52;p8"/>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noAutofit/>
          </a:bodyPr>
          <a:lstStyle>
            <a:lvl1pPr marR="0" lvl="0" algn="ct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3" name="Google Shape;53;p8"/>
          <p:cNvSpPr txBox="1">
            <a:spLocks noGrp="1"/>
          </p:cNvSpPr>
          <p:nvPr>
            <p:ph type="sldNum" idx="12"/>
          </p:nvPr>
        </p:nvSpPr>
        <p:spPr>
          <a:xfrm>
            <a:off x="6457950" y="6356351"/>
            <a:ext cx="155270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i="0" u="none" strike="noStrike" cap="none">
                <a:solidFill>
                  <a:schemeClr val="lt1"/>
                </a:solidFill>
                <a:latin typeface="Calibri"/>
                <a:ea typeface="Calibri"/>
                <a:cs typeface="Calibri"/>
                <a:sym typeface="Calibri"/>
              </a:defRPr>
            </a:lvl1pPr>
            <a:lvl2pPr marL="0" marR="0" lvl="1" indent="0" algn="r" rtl="0">
              <a:spcBef>
                <a:spcPts val="0"/>
              </a:spcBef>
              <a:buNone/>
              <a:defRPr sz="1200" b="1" i="0" u="none" strike="noStrike" cap="none">
                <a:solidFill>
                  <a:schemeClr val="lt1"/>
                </a:solidFill>
                <a:latin typeface="Calibri"/>
                <a:ea typeface="Calibri"/>
                <a:cs typeface="Calibri"/>
                <a:sym typeface="Calibri"/>
              </a:defRPr>
            </a:lvl2pPr>
            <a:lvl3pPr marL="0" marR="0" lvl="2" indent="0" algn="r" rtl="0">
              <a:spcBef>
                <a:spcPts val="0"/>
              </a:spcBef>
              <a:buNone/>
              <a:defRPr sz="1200" b="1" i="0" u="none" strike="noStrike" cap="none">
                <a:solidFill>
                  <a:schemeClr val="lt1"/>
                </a:solidFill>
                <a:latin typeface="Calibri"/>
                <a:ea typeface="Calibri"/>
                <a:cs typeface="Calibri"/>
                <a:sym typeface="Calibri"/>
              </a:defRPr>
            </a:lvl3pPr>
            <a:lvl4pPr marL="0" marR="0" lvl="3" indent="0" algn="r" rtl="0">
              <a:spcBef>
                <a:spcPts val="0"/>
              </a:spcBef>
              <a:buNone/>
              <a:defRPr sz="1200" b="1" i="0" u="none" strike="noStrike" cap="none">
                <a:solidFill>
                  <a:schemeClr val="lt1"/>
                </a:solidFill>
                <a:latin typeface="Calibri"/>
                <a:ea typeface="Calibri"/>
                <a:cs typeface="Calibri"/>
                <a:sym typeface="Calibri"/>
              </a:defRPr>
            </a:lvl4pPr>
            <a:lvl5pPr marL="0" marR="0" lvl="4" indent="0" algn="r" rtl="0">
              <a:spcBef>
                <a:spcPts val="0"/>
              </a:spcBef>
              <a:buNone/>
              <a:defRPr sz="1200" b="1" i="0" u="none" strike="noStrike" cap="none">
                <a:solidFill>
                  <a:schemeClr val="lt1"/>
                </a:solidFill>
                <a:latin typeface="Calibri"/>
                <a:ea typeface="Calibri"/>
                <a:cs typeface="Calibri"/>
                <a:sym typeface="Calibri"/>
              </a:defRPr>
            </a:lvl5pPr>
            <a:lvl6pPr marL="0" marR="0" lvl="5" indent="0" algn="r" rtl="0">
              <a:spcBef>
                <a:spcPts val="0"/>
              </a:spcBef>
              <a:buNone/>
              <a:defRPr sz="1200" b="1" i="0" u="none" strike="noStrike" cap="none">
                <a:solidFill>
                  <a:schemeClr val="lt1"/>
                </a:solidFill>
                <a:latin typeface="Calibri"/>
                <a:ea typeface="Calibri"/>
                <a:cs typeface="Calibri"/>
                <a:sym typeface="Calibri"/>
              </a:defRPr>
            </a:lvl6pPr>
            <a:lvl7pPr marL="0" marR="0" lvl="6" indent="0" algn="r" rtl="0">
              <a:spcBef>
                <a:spcPts val="0"/>
              </a:spcBef>
              <a:buNone/>
              <a:defRPr sz="1200" b="1" i="0" u="none" strike="noStrike" cap="none">
                <a:solidFill>
                  <a:schemeClr val="lt1"/>
                </a:solidFill>
                <a:latin typeface="Calibri"/>
                <a:ea typeface="Calibri"/>
                <a:cs typeface="Calibri"/>
                <a:sym typeface="Calibri"/>
              </a:defRPr>
            </a:lvl7pPr>
            <a:lvl8pPr marL="0" marR="0" lvl="7" indent="0" algn="r" rtl="0">
              <a:spcBef>
                <a:spcPts val="0"/>
              </a:spcBef>
              <a:buNone/>
              <a:defRPr sz="1200" b="1" i="0" u="none" strike="noStrike" cap="none">
                <a:solidFill>
                  <a:schemeClr val="lt1"/>
                </a:solidFill>
                <a:latin typeface="Calibri"/>
                <a:ea typeface="Calibri"/>
                <a:cs typeface="Calibri"/>
                <a:sym typeface="Calibri"/>
              </a:defRPr>
            </a:lvl8pPr>
            <a:lvl9pPr marL="0" marR="0" lvl="8" indent="0" algn="r" rtl="0">
              <a:spcBef>
                <a:spcPts val="0"/>
              </a:spcBef>
              <a:buNone/>
              <a:defRPr sz="12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u avec légende"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629841" y="457200"/>
            <a:ext cx="2949178" cy="1600200"/>
          </a:xfrm>
          <a:prstGeom prst="rect">
            <a:avLst/>
          </a:prstGeom>
          <a:noFill/>
          <a:ln>
            <a:noFill/>
          </a:ln>
        </p:spPr>
        <p:txBody>
          <a:bodyPr spcFirstLastPara="1" wrap="square" lIns="91425" tIns="91425" rIns="91425" bIns="91425" anchor="b" anchorCtr="0">
            <a:noAutofit/>
          </a:bodyPr>
          <a:lstStyle>
            <a:lvl1pPr marR="0" lvl="0" algn="l" rtl="0">
              <a:lnSpc>
                <a:spcPct val="90000"/>
              </a:lnSpc>
              <a:spcBef>
                <a:spcPts val="0"/>
              </a:spcBef>
              <a:spcAft>
                <a:spcPts val="0"/>
              </a:spcAft>
              <a:buClr>
                <a:schemeClr val="accent1"/>
              </a:buClr>
              <a:buSzPts val="3200"/>
              <a:buFont typeface="Calibri"/>
              <a:buNone/>
              <a:defRPr sz="3200" b="1"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6" name="Google Shape;56;p9"/>
          <p:cNvSpPr txBox="1">
            <a:spLocks noGrp="1"/>
          </p:cNvSpPr>
          <p:nvPr>
            <p:ph type="body" idx="1"/>
          </p:nvPr>
        </p:nvSpPr>
        <p:spPr>
          <a:xfrm>
            <a:off x="3887391" y="987426"/>
            <a:ext cx="4629150" cy="4873625"/>
          </a:xfrm>
          <a:prstGeom prst="rect">
            <a:avLst/>
          </a:prstGeom>
          <a:noFill/>
          <a:ln>
            <a:noFill/>
          </a:ln>
        </p:spPr>
        <p:txBody>
          <a:bodyPr spcFirstLastPara="1" wrap="square" lIns="91425" tIns="91425" rIns="91425" bIns="91425" anchor="t" anchorCtr="0">
            <a:noAutofit/>
          </a:bodyPr>
          <a:lstStyle>
            <a:lvl1pPr marL="457200" marR="0" lvl="0" indent="-431800" algn="l" rtl="0">
              <a:lnSpc>
                <a:spcPct val="90000"/>
              </a:lnSpc>
              <a:spcBef>
                <a:spcPts val="1000"/>
              </a:spcBef>
              <a:spcAft>
                <a:spcPts val="0"/>
              </a:spcAft>
              <a:buClr>
                <a:schemeClr val="dk1"/>
              </a:buClr>
              <a:buSzPts val="3200"/>
              <a:buFont typeface="Calibri"/>
              <a:buAutoNum type="alphaUcPeriod"/>
              <a:defRPr sz="3200" b="1"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Calibri"/>
              <a:buAutoNum type="arabicPeriod"/>
              <a:defRPr sz="2800" b="1"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Calibri"/>
              <a:buAutoNum type="alphaLcParenR"/>
              <a:defRPr sz="2400" b="0" i="0" u="none" strike="noStrike" cap="none">
                <a:solidFill>
                  <a:schemeClr val="dk1"/>
                </a:solidFill>
                <a:latin typeface="Calibri"/>
                <a:ea typeface="Calibri"/>
                <a:cs typeface="Calibri"/>
                <a:sym typeface="Calibri"/>
              </a:defRPr>
            </a:lvl3pPr>
            <a:lvl4pPr marL="1828800" marR="0" lvl="3" indent="-355600" algn="l" rtl="0">
              <a:lnSpc>
                <a:spcPct val="90000"/>
              </a:lnSpc>
              <a:spcBef>
                <a:spcPts val="500"/>
              </a:spcBef>
              <a:spcAft>
                <a:spcPts val="0"/>
              </a:spcAft>
              <a:buClr>
                <a:schemeClr val="dk1"/>
              </a:buClr>
              <a:buSzPts val="2000"/>
              <a:buFont typeface="Arial"/>
              <a:buChar char="•"/>
              <a:defRPr sz="2000" b="1" i="0" u="none" strike="noStrike" cap="none">
                <a:solidFill>
                  <a:schemeClr val="dk1"/>
                </a:solidFill>
                <a:latin typeface="Calibri"/>
                <a:ea typeface="Calibri"/>
                <a:cs typeface="Calibri"/>
                <a:sym typeface="Calibri"/>
              </a:defRPr>
            </a:lvl4pPr>
            <a:lvl5pPr marL="2286000" marR="0" lvl="4"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7" name="Google Shape;57;p9"/>
          <p:cNvSpPr txBox="1">
            <a:spLocks noGrp="1"/>
          </p:cNvSpPr>
          <p:nvPr>
            <p:ph type="body" idx="2"/>
          </p:nvPr>
        </p:nvSpPr>
        <p:spPr>
          <a:xfrm>
            <a:off x="629841" y="2057400"/>
            <a:ext cx="2949178" cy="3811588"/>
          </a:xfrm>
          <a:prstGeom prst="rect">
            <a:avLst/>
          </a:prstGeom>
          <a:noFill/>
          <a:ln>
            <a:noFill/>
          </a:ln>
        </p:spPr>
        <p:txBody>
          <a:bodyPr spcFirstLastPara="1" wrap="square" lIns="91425" tIns="91425" rIns="91425" bIns="91425" anchor="t" anchorCtr="0">
            <a:noAutofit/>
          </a:bodyPr>
          <a:lstStyle>
            <a:lvl1pPr marL="457200" marR="0" lvl="0" indent="-228600" algn="l" rtl="0">
              <a:lnSpc>
                <a:spcPct val="90000"/>
              </a:lnSpc>
              <a:spcBef>
                <a:spcPts val="1000"/>
              </a:spcBef>
              <a:spcAft>
                <a:spcPts val="0"/>
              </a:spcAft>
              <a:buClr>
                <a:schemeClr val="dk1"/>
              </a:buClr>
              <a:buSzPts val="1600"/>
              <a:buFont typeface="Calibri"/>
              <a:buNone/>
              <a:defRPr sz="16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Calibri"/>
              <a:buNone/>
              <a:defRPr sz="14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Calibri"/>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58" name="Google Shape;58;p9"/>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9" name="Google Shape;59;p9"/>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noAutofit/>
          </a:bodyPr>
          <a:lstStyle>
            <a:lvl1pPr marR="0" lvl="0" algn="ct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0" name="Google Shape;60;p9"/>
          <p:cNvSpPr txBox="1">
            <a:spLocks noGrp="1"/>
          </p:cNvSpPr>
          <p:nvPr>
            <p:ph type="sldNum" idx="12"/>
          </p:nvPr>
        </p:nvSpPr>
        <p:spPr>
          <a:xfrm>
            <a:off x="6457950" y="6356351"/>
            <a:ext cx="155270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i="0" u="none" strike="noStrike" cap="none">
                <a:solidFill>
                  <a:schemeClr val="lt1"/>
                </a:solidFill>
                <a:latin typeface="Calibri"/>
                <a:ea typeface="Calibri"/>
                <a:cs typeface="Calibri"/>
                <a:sym typeface="Calibri"/>
              </a:defRPr>
            </a:lvl1pPr>
            <a:lvl2pPr marL="0" marR="0" lvl="1" indent="0" algn="r" rtl="0">
              <a:spcBef>
                <a:spcPts val="0"/>
              </a:spcBef>
              <a:buNone/>
              <a:defRPr sz="1200" b="1" i="0" u="none" strike="noStrike" cap="none">
                <a:solidFill>
                  <a:schemeClr val="lt1"/>
                </a:solidFill>
                <a:latin typeface="Calibri"/>
                <a:ea typeface="Calibri"/>
                <a:cs typeface="Calibri"/>
                <a:sym typeface="Calibri"/>
              </a:defRPr>
            </a:lvl2pPr>
            <a:lvl3pPr marL="0" marR="0" lvl="2" indent="0" algn="r" rtl="0">
              <a:spcBef>
                <a:spcPts val="0"/>
              </a:spcBef>
              <a:buNone/>
              <a:defRPr sz="1200" b="1" i="0" u="none" strike="noStrike" cap="none">
                <a:solidFill>
                  <a:schemeClr val="lt1"/>
                </a:solidFill>
                <a:latin typeface="Calibri"/>
                <a:ea typeface="Calibri"/>
                <a:cs typeface="Calibri"/>
                <a:sym typeface="Calibri"/>
              </a:defRPr>
            </a:lvl3pPr>
            <a:lvl4pPr marL="0" marR="0" lvl="3" indent="0" algn="r" rtl="0">
              <a:spcBef>
                <a:spcPts val="0"/>
              </a:spcBef>
              <a:buNone/>
              <a:defRPr sz="1200" b="1" i="0" u="none" strike="noStrike" cap="none">
                <a:solidFill>
                  <a:schemeClr val="lt1"/>
                </a:solidFill>
                <a:latin typeface="Calibri"/>
                <a:ea typeface="Calibri"/>
                <a:cs typeface="Calibri"/>
                <a:sym typeface="Calibri"/>
              </a:defRPr>
            </a:lvl4pPr>
            <a:lvl5pPr marL="0" marR="0" lvl="4" indent="0" algn="r" rtl="0">
              <a:spcBef>
                <a:spcPts val="0"/>
              </a:spcBef>
              <a:buNone/>
              <a:defRPr sz="1200" b="1" i="0" u="none" strike="noStrike" cap="none">
                <a:solidFill>
                  <a:schemeClr val="lt1"/>
                </a:solidFill>
                <a:latin typeface="Calibri"/>
                <a:ea typeface="Calibri"/>
                <a:cs typeface="Calibri"/>
                <a:sym typeface="Calibri"/>
              </a:defRPr>
            </a:lvl5pPr>
            <a:lvl6pPr marL="0" marR="0" lvl="5" indent="0" algn="r" rtl="0">
              <a:spcBef>
                <a:spcPts val="0"/>
              </a:spcBef>
              <a:buNone/>
              <a:defRPr sz="1200" b="1" i="0" u="none" strike="noStrike" cap="none">
                <a:solidFill>
                  <a:schemeClr val="lt1"/>
                </a:solidFill>
                <a:latin typeface="Calibri"/>
                <a:ea typeface="Calibri"/>
                <a:cs typeface="Calibri"/>
                <a:sym typeface="Calibri"/>
              </a:defRPr>
            </a:lvl6pPr>
            <a:lvl7pPr marL="0" marR="0" lvl="6" indent="0" algn="r" rtl="0">
              <a:spcBef>
                <a:spcPts val="0"/>
              </a:spcBef>
              <a:buNone/>
              <a:defRPr sz="1200" b="1" i="0" u="none" strike="noStrike" cap="none">
                <a:solidFill>
                  <a:schemeClr val="lt1"/>
                </a:solidFill>
                <a:latin typeface="Calibri"/>
                <a:ea typeface="Calibri"/>
                <a:cs typeface="Calibri"/>
                <a:sym typeface="Calibri"/>
              </a:defRPr>
            </a:lvl7pPr>
            <a:lvl8pPr marL="0" marR="0" lvl="7" indent="0" algn="r" rtl="0">
              <a:spcBef>
                <a:spcPts val="0"/>
              </a:spcBef>
              <a:buNone/>
              <a:defRPr sz="1200" b="1" i="0" u="none" strike="noStrike" cap="none">
                <a:solidFill>
                  <a:schemeClr val="lt1"/>
                </a:solidFill>
                <a:latin typeface="Calibri"/>
                <a:ea typeface="Calibri"/>
                <a:cs typeface="Calibri"/>
                <a:sym typeface="Calibri"/>
              </a:defRPr>
            </a:lvl8pPr>
            <a:lvl9pPr marL="0" marR="0" lvl="8" indent="0" algn="r" rtl="0">
              <a:spcBef>
                <a:spcPts val="0"/>
              </a:spcBef>
              <a:buNone/>
              <a:defRPr sz="12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 avec légende"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629841" y="457200"/>
            <a:ext cx="2949178" cy="1600200"/>
          </a:xfrm>
          <a:prstGeom prst="rect">
            <a:avLst/>
          </a:prstGeom>
          <a:noFill/>
          <a:ln>
            <a:noFill/>
          </a:ln>
        </p:spPr>
        <p:txBody>
          <a:bodyPr spcFirstLastPara="1" wrap="square" lIns="91425" tIns="91425" rIns="91425" bIns="91425" anchor="b" anchorCtr="0">
            <a:noAutofit/>
          </a:bodyPr>
          <a:lstStyle>
            <a:lvl1pPr marR="0" lvl="0" algn="l" rtl="0">
              <a:lnSpc>
                <a:spcPct val="90000"/>
              </a:lnSpc>
              <a:spcBef>
                <a:spcPts val="0"/>
              </a:spcBef>
              <a:spcAft>
                <a:spcPts val="0"/>
              </a:spcAft>
              <a:buClr>
                <a:schemeClr val="accent1"/>
              </a:buClr>
              <a:buSzPts val="3200"/>
              <a:buFont typeface="Calibri"/>
              <a:buNone/>
              <a:defRPr sz="3200" b="1"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3" name="Google Shape;63;p10"/>
          <p:cNvSpPr>
            <a:spLocks noGrp="1"/>
          </p:cNvSpPr>
          <p:nvPr>
            <p:ph type="pic" idx="2"/>
          </p:nvPr>
        </p:nvSpPr>
        <p:spPr>
          <a:xfrm>
            <a:off x="3887391" y="987426"/>
            <a:ext cx="4629150" cy="4873625"/>
          </a:xfrm>
          <a:prstGeom prst="rect">
            <a:avLst/>
          </a:prstGeom>
          <a:noFill/>
          <a:ln>
            <a:noFill/>
          </a:ln>
        </p:spPr>
        <p:txBody>
          <a:bodyPr spcFirstLastPara="1" wrap="square" lIns="91425" tIns="91425" rIns="91425" bIns="91425" anchor="t" anchorCtr="0">
            <a:noAutofit/>
          </a:bodyPr>
          <a:lstStyle>
            <a:lvl1pPr marR="0" lvl="0" algn="l" rtl="0">
              <a:lnSpc>
                <a:spcPct val="90000"/>
              </a:lnSpc>
              <a:spcBef>
                <a:spcPts val="1000"/>
              </a:spcBef>
              <a:spcAft>
                <a:spcPts val="0"/>
              </a:spcAft>
              <a:buClr>
                <a:schemeClr val="dk1"/>
              </a:buClr>
              <a:buSzPts val="3200"/>
              <a:buFont typeface="Calibri"/>
              <a:buNone/>
              <a:defRPr sz="3200" b="1"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Calibri"/>
              <a:buNone/>
              <a:defRPr sz="2800" b="1"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1"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0"/>
          <p:cNvSpPr txBox="1">
            <a:spLocks noGrp="1"/>
          </p:cNvSpPr>
          <p:nvPr>
            <p:ph type="body" idx="1"/>
          </p:nvPr>
        </p:nvSpPr>
        <p:spPr>
          <a:xfrm>
            <a:off x="629841" y="2057400"/>
            <a:ext cx="2949178" cy="3811588"/>
          </a:xfrm>
          <a:prstGeom prst="rect">
            <a:avLst/>
          </a:prstGeom>
          <a:noFill/>
          <a:ln>
            <a:noFill/>
          </a:ln>
        </p:spPr>
        <p:txBody>
          <a:bodyPr spcFirstLastPara="1" wrap="square" lIns="91425" tIns="91425" rIns="91425" bIns="91425" anchor="t" anchorCtr="0">
            <a:noAutofit/>
          </a:bodyPr>
          <a:lstStyle>
            <a:lvl1pPr marL="457200" marR="0" lvl="0" indent="-228600" algn="l" rtl="0">
              <a:lnSpc>
                <a:spcPct val="90000"/>
              </a:lnSpc>
              <a:spcBef>
                <a:spcPts val="1000"/>
              </a:spcBef>
              <a:spcAft>
                <a:spcPts val="0"/>
              </a:spcAft>
              <a:buClr>
                <a:schemeClr val="dk1"/>
              </a:buClr>
              <a:buSzPts val="1600"/>
              <a:buFont typeface="Calibri"/>
              <a:buNone/>
              <a:defRPr sz="1600" b="1" i="0" u="none" strike="noStrike" cap="none">
                <a:solidFill>
                  <a:schemeClr val="dk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dk1"/>
              </a:buClr>
              <a:buSzPts val="1400"/>
              <a:buFont typeface="Calibri"/>
              <a:buNone/>
              <a:defRPr sz="1400" b="1" i="0" u="none" strike="noStrike" cap="none">
                <a:solidFill>
                  <a:schemeClr val="dk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dk1"/>
              </a:buClr>
              <a:buSzPts val="1200"/>
              <a:buFont typeface="Calibri"/>
              <a:buNone/>
              <a:defRPr sz="1200" b="0" i="0" u="none" strike="noStrike" cap="none">
                <a:solidFill>
                  <a:schemeClr val="dk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dk1"/>
              </a:buClr>
              <a:buSzPts val="1000"/>
              <a:buFont typeface="Arial"/>
              <a:buNone/>
              <a:defRPr sz="1000" b="1" i="0" u="none" strike="noStrike" cap="none">
                <a:solidFill>
                  <a:schemeClr val="dk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000"/>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65" name="Google Shape;65;p10"/>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6" name="Google Shape;66;p10"/>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noAutofit/>
          </a:bodyPr>
          <a:lstStyle>
            <a:lvl1pPr marR="0" lvl="0" algn="ct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7" name="Google Shape;67;p10"/>
          <p:cNvSpPr txBox="1">
            <a:spLocks noGrp="1"/>
          </p:cNvSpPr>
          <p:nvPr>
            <p:ph type="sldNum" idx="12"/>
          </p:nvPr>
        </p:nvSpPr>
        <p:spPr>
          <a:xfrm>
            <a:off x="6457950" y="6356351"/>
            <a:ext cx="155270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i="0" u="none" strike="noStrike" cap="none">
                <a:solidFill>
                  <a:schemeClr val="lt1"/>
                </a:solidFill>
                <a:latin typeface="Calibri"/>
                <a:ea typeface="Calibri"/>
                <a:cs typeface="Calibri"/>
                <a:sym typeface="Calibri"/>
              </a:defRPr>
            </a:lvl1pPr>
            <a:lvl2pPr marL="0" marR="0" lvl="1" indent="0" algn="r" rtl="0">
              <a:spcBef>
                <a:spcPts val="0"/>
              </a:spcBef>
              <a:buNone/>
              <a:defRPr sz="1200" b="1" i="0" u="none" strike="noStrike" cap="none">
                <a:solidFill>
                  <a:schemeClr val="lt1"/>
                </a:solidFill>
                <a:latin typeface="Calibri"/>
                <a:ea typeface="Calibri"/>
                <a:cs typeface="Calibri"/>
                <a:sym typeface="Calibri"/>
              </a:defRPr>
            </a:lvl2pPr>
            <a:lvl3pPr marL="0" marR="0" lvl="2" indent="0" algn="r" rtl="0">
              <a:spcBef>
                <a:spcPts val="0"/>
              </a:spcBef>
              <a:buNone/>
              <a:defRPr sz="1200" b="1" i="0" u="none" strike="noStrike" cap="none">
                <a:solidFill>
                  <a:schemeClr val="lt1"/>
                </a:solidFill>
                <a:latin typeface="Calibri"/>
                <a:ea typeface="Calibri"/>
                <a:cs typeface="Calibri"/>
                <a:sym typeface="Calibri"/>
              </a:defRPr>
            </a:lvl3pPr>
            <a:lvl4pPr marL="0" marR="0" lvl="3" indent="0" algn="r" rtl="0">
              <a:spcBef>
                <a:spcPts val="0"/>
              </a:spcBef>
              <a:buNone/>
              <a:defRPr sz="1200" b="1" i="0" u="none" strike="noStrike" cap="none">
                <a:solidFill>
                  <a:schemeClr val="lt1"/>
                </a:solidFill>
                <a:latin typeface="Calibri"/>
                <a:ea typeface="Calibri"/>
                <a:cs typeface="Calibri"/>
                <a:sym typeface="Calibri"/>
              </a:defRPr>
            </a:lvl4pPr>
            <a:lvl5pPr marL="0" marR="0" lvl="4" indent="0" algn="r" rtl="0">
              <a:spcBef>
                <a:spcPts val="0"/>
              </a:spcBef>
              <a:buNone/>
              <a:defRPr sz="1200" b="1" i="0" u="none" strike="noStrike" cap="none">
                <a:solidFill>
                  <a:schemeClr val="lt1"/>
                </a:solidFill>
                <a:latin typeface="Calibri"/>
                <a:ea typeface="Calibri"/>
                <a:cs typeface="Calibri"/>
                <a:sym typeface="Calibri"/>
              </a:defRPr>
            </a:lvl5pPr>
            <a:lvl6pPr marL="0" marR="0" lvl="5" indent="0" algn="r" rtl="0">
              <a:spcBef>
                <a:spcPts val="0"/>
              </a:spcBef>
              <a:buNone/>
              <a:defRPr sz="1200" b="1" i="0" u="none" strike="noStrike" cap="none">
                <a:solidFill>
                  <a:schemeClr val="lt1"/>
                </a:solidFill>
                <a:latin typeface="Calibri"/>
                <a:ea typeface="Calibri"/>
                <a:cs typeface="Calibri"/>
                <a:sym typeface="Calibri"/>
              </a:defRPr>
            </a:lvl6pPr>
            <a:lvl7pPr marL="0" marR="0" lvl="6" indent="0" algn="r" rtl="0">
              <a:spcBef>
                <a:spcPts val="0"/>
              </a:spcBef>
              <a:buNone/>
              <a:defRPr sz="1200" b="1" i="0" u="none" strike="noStrike" cap="none">
                <a:solidFill>
                  <a:schemeClr val="lt1"/>
                </a:solidFill>
                <a:latin typeface="Calibri"/>
                <a:ea typeface="Calibri"/>
                <a:cs typeface="Calibri"/>
                <a:sym typeface="Calibri"/>
              </a:defRPr>
            </a:lvl7pPr>
            <a:lvl8pPr marL="0" marR="0" lvl="7" indent="0" algn="r" rtl="0">
              <a:spcBef>
                <a:spcPts val="0"/>
              </a:spcBef>
              <a:buNone/>
              <a:defRPr sz="1200" b="1" i="0" u="none" strike="noStrike" cap="none">
                <a:solidFill>
                  <a:schemeClr val="lt1"/>
                </a:solidFill>
                <a:latin typeface="Calibri"/>
                <a:ea typeface="Calibri"/>
                <a:cs typeface="Calibri"/>
                <a:sym typeface="Calibri"/>
              </a:defRPr>
            </a:lvl8pPr>
            <a:lvl9pPr marL="0" marR="0" lvl="8" indent="0" algn="r" rtl="0">
              <a:spcBef>
                <a:spcPts val="0"/>
              </a:spcBef>
              <a:buNone/>
              <a:defRPr sz="12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pic>
        <p:nvPicPr>
          <p:cNvPr id="6" name="Google Shape;6;p1"/>
          <p:cNvPicPr preferRelativeResize="0"/>
          <p:nvPr/>
        </p:nvPicPr>
        <p:blipFill rotWithShape="1">
          <a:blip r:embed="rId11">
            <a:alphaModFix/>
          </a:blip>
          <a:srcRect/>
          <a:stretch/>
        </p:blipFill>
        <p:spPr>
          <a:xfrm>
            <a:off x="0" y="-82296"/>
            <a:ext cx="9144000" cy="7022592"/>
          </a:xfrm>
          <a:prstGeom prst="rect">
            <a:avLst/>
          </a:prstGeom>
          <a:noFill/>
          <a:ln>
            <a:noFill/>
          </a:ln>
        </p:spPr>
      </p:pic>
      <p:sp>
        <p:nvSpPr>
          <p:cNvPr id="7" name="Google Shape;7;p1"/>
          <p:cNvSpPr txBox="1">
            <a:spLocks noGrp="1"/>
          </p:cNvSpPr>
          <p:nvPr>
            <p:ph type="title"/>
          </p:nvPr>
        </p:nvSpPr>
        <p:spPr>
          <a:xfrm>
            <a:off x="1187450" y="516834"/>
            <a:ext cx="6596397" cy="993914"/>
          </a:xfrm>
          <a:prstGeom prst="rect">
            <a:avLst/>
          </a:prstGeom>
          <a:noFill/>
          <a:ln>
            <a:noFill/>
          </a:ln>
        </p:spPr>
        <p:txBody>
          <a:bodyPr spcFirstLastPara="1" wrap="square" lIns="91425" tIns="91425" rIns="91425" bIns="91425" anchor="t" anchorCtr="0">
            <a:noAutofit/>
          </a:bodyPr>
          <a:lstStyle>
            <a:lvl1pPr marR="0" lvl="0" algn="l" rtl="0">
              <a:lnSpc>
                <a:spcPct val="90000"/>
              </a:lnSpc>
              <a:spcBef>
                <a:spcPts val="0"/>
              </a:spcBef>
              <a:spcAft>
                <a:spcPts val="0"/>
              </a:spcAft>
              <a:buClr>
                <a:schemeClr val="accent1"/>
              </a:buClr>
              <a:buSzPts val="3200"/>
              <a:buFont typeface="Calibri"/>
              <a:buNone/>
              <a:defRPr sz="3200" b="1"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 name="Google Shape;8;p1"/>
          <p:cNvSpPr txBox="1">
            <a:spLocks noGrp="1"/>
          </p:cNvSpPr>
          <p:nvPr>
            <p:ph type="body" idx="1"/>
          </p:nvPr>
        </p:nvSpPr>
        <p:spPr>
          <a:xfrm>
            <a:off x="1187450" y="1749286"/>
            <a:ext cx="7737609" cy="4471209"/>
          </a:xfrm>
          <a:prstGeom prst="rect">
            <a:avLst/>
          </a:prstGeom>
          <a:noFill/>
          <a:ln>
            <a:noFill/>
          </a:ln>
        </p:spPr>
        <p:txBody>
          <a:bodyPr spcFirstLastPara="1" wrap="square" lIns="91425" tIns="91425" rIns="91425" bIns="91425" anchor="t" anchorCtr="0">
            <a:noAutofit/>
          </a:bodyPr>
          <a:lstStyle>
            <a:lvl1pPr marL="457200" marR="0" lvl="0" indent="-431800" algn="l" rtl="0">
              <a:lnSpc>
                <a:spcPct val="90000"/>
              </a:lnSpc>
              <a:spcBef>
                <a:spcPts val="1000"/>
              </a:spcBef>
              <a:spcAft>
                <a:spcPts val="0"/>
              </a:spcAft>
              <a:buClr>
                <a:schemeClr val="dk1"/>
              </a:buClr>
              <a:buSzPts val="3200"/>
              <a:buFont typeface="Calibri"/>
              <a:buAutoNum type="alphaUcPeriod"/>
              <a:defRPr sz="3200" b="1" i="0" u="none" strike="noStrike" cap="none">
                <a:solidFill>
                  <a:schemeClr val="dk1"/>
                </a:solidFill>
                <a:latin typeface="Calibri"/>
                <a:ea typeface="Calibri"/>
                <a:cs typeface="Calibri"/>
                <a:sym typeface="Calibri"/>
              </a:defRPr>
            </a:lvl1pPr>
            <a:lvl2pPr marL="914400" marR="0" lvl="1" indent="-406400" algn="l" rtl="0">
              <a:lnSpc>
                <a:spcPct val="90000"/>
              </a:lnSpc>
              <a:spcBef>
                <a:spcPts val="500"/>
              </a:spcBef>
              <a:spcAft>
                <a:spcPts val="0"/>
              </a:spcAft>
              <a:buClr>
                <a:schemeClr val="dk1"/>
              </a:buClr>
              <a:buSzPts val="2800"/>
              <a:buFont typeface="Calibri"/>
              <a:buAutoNum type="arabicPeriod"/>
              <a:defRPr sz="2800" b="1"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Calibri"/>
              <a:buAutoNum type="alphaLcParenR"/>
              <a:defRPr sz="24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1"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dt" idx="10"/>
          </p:nvPr>
        </p:nvSpPr>
        <p:spPr>
          <a:xfrm>
            <a:off x="628650" y="6356351"/>
            <a:ext cx="2057400" cy="365125"/>
          </a:xfrm>
          <a:prstGeom prst="rect">
            <a:avLst/>
          </a:prstGeom>
          <a:noFill/>
          <a:ln>
            <a:noFill/>
          </a:ln>
        </p:spPr>
        <p:txBody>
          <a:bodyPr spcFirstLastPara="1" wrap="square" lIns="91425" tIns="91425" rIns="91425" bIns="91425" anchor="ctr"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ftr" idx="11"/>
          </p:nvPr>
        </p:nvSpPr>
        <p:spPr>
          <a:xfrm>
            <a:off x="3028950" y="6356351"/>
            <a:ext cx="3086100" cy="365125"/>
          </a:xfrm>
          <a:prstGeom prst="rect">
            <a:avLst/>
          </a:prstGeom>
          <a:noFill/>
          <a:ln>
            <a:noFill/>
          </a:ln>
        </p:spPr>
        <p:txBody>
          <a:bodyPr spcFirstLastPara="1" wrap="square" lIns="91425" tIns="91425" rIns="91425" bIns="91425" anchor="ctr" anchorCtr="0">
            <a:noAutofit/>
          </a:bodyPr>
          <a:lstStyle>
            <a:lvl1pPr marR="0" lvl="0" algn="ct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 name="Google Shape;11;p1"/>
          <p:cNvSpPr txBox="1">
            <a:spLocks noGrp="1"/>
          </p:cNvSpPr>
          <p:nvPr>
            <p:ph type="sldNum" idx="12"/>
          </p:nvPr>
        </p:nvSpPr>
        <p:spPr>
          <a:xfrm>
            <a:off x="6457950" y="6356351"/>
            <a:ext cx="1552709"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i="0" u="none" strike="noStrike" cap="none">
                <a:solidFill>
                  <a:schemeClr val="lt1"/>
                </a:solidFill>
                <a:latin typeface="Calibri"/>
                <a:ea typeface="Calibri"/>
                <a:cs typeface="Calibri"/>
                <a:sym typeface="Calibri"/>
              </a:defRPr>
            </a:lvl1pPr>
            <a:lvl2pPr marL="0" marR="0" lvl="1" indent="0" algn="r" rtl="0">
              <a:spcBef>
                <a:spcPts val="0"/>
              </a:spcBef>
              <a:buNone/>
              <a:defRPr sz="1200" b="1" i="0" u="none" strike="noStrike" cap="none">
                <a:solidFill>
                  <a:schemeClr val="lt1"/>
                </a:solidFill>
                <a:latin typeface="Calibri"/>
                <a:ea typeface="Calibri"/>
                <a:cs typeface="Calibri"/>
                <a:sym typeface="Calibri"/>
              </a:defRPr>
            </a:lvl2pPr>
            <a:lvl3pPr marL="0" marR="0" lvl="2" indent="0" algn="r" rtl="0">
              <a:spcBef>
                <a:spcPts val="0"/>
              </a:spcBef>
              <a:buNone/>
              <a:defRPr sz="1200" b="1" i="0" u="none" strike="noStrike" cap="none">
                <a:solidFill>
                  <a:schemeClr val="lt1"/>
                </a:solidFill>
                <a:latin typeface="Calibri"/>
                <a:ea typeface="Calibri"/>
                <a:cs typeface="Calibri"/>
                <a:sym typeface="Calibri"/>
              </a:defRPr>
            </a:lvl3pPr>
            <a:lvl4pPr marL="0" marR="0" lvl="3" indent="0" algn="r" rtl="0">
              <a:spcBef>
                <a:spcPts val="0"/>
              </a:spcBef>
              <a:buNone/>
              <a:defRPr sz="1200" b="1" i="0" u="none" strike="noStrike" cap="none">
                <a:solidFill>
                  <a:schemeClr val="lt1"/>
                </a:solidFill>
                <a:latin typeface="Calibri"/>
                <a:ea typeface="Calibri"/>
                <a:cs typeface="Calibri"/>
                <a:sym typeface="Calibri"/>
              </a:defRPr>
            </a:lvl4pPr>
            <a:lvl5pPr marL="0" marR="0" lvl="4" indent="0" algn="r" rtl="0">
              <a:spcBef>
                <a:spcPts val="0"/>
              </a:spcBef>
              <a:buNone/>
              <a:defRPr sz="1200" b="1" i="0" u="none" strike="noStrike" cap="none">
                <a:solidFill>
                  <a:schemeClr val="lt1"/>
                </a:solidFill>
                <a:latin typeface="Calibri"/>
                <a:ea typeface="Calibri"/>
                <a:cs typeface="Calibri"/>
                <a:sym typeface="Calibri"/>
              </a:defRPr>
            </a:lvl5pPr>
            <a:lvl6pPr marL="0" marR="0" lvl="5" indent="0" algn="r" rtl="0">
              <a:spcBef>
                <a:spcPts val="0"/>
              </a:spcBef>
              <a:buNone/>
              <a:defRPr sz="1200" b="1" i="0" u="none" strike="noStrike" cap="none">
                <a:solidFill>
                  <a:schemeClr val="lt1"/>
                </a:solidFill>
                <a:latin typeface="Calibri"/>
                <a:ea typeface="Calibri"/>
                <a:cs typeface="Calibri"/>
                <a:sym typeface="Calibri"/>
              </a:defRPr>
            </a:lvl6pPr>
            <a:lvl7pPr marL="0" marR="0" lvl="6" indent="0" algn="r" rtl="0">
              <a:spcBef>
                <a:spcPts val="0"/>
              </a:spcBef>
              <a:buNone/>
              <a:defRPr sz="1200" b="1" i="0" u="none" strike="noStrike" cap="none">
                <a:solidFill>
                  <a:schemeClr val="lt1"/>
                </a:solidFill>
                <a:latin typeface="Calibri"/>
                <a:ea typeface="Calibri"/>
                <a:cs typeface="Calibri"/>
                <a:sym typeface="Calibri"/>
              </a:defRPr>
            </a:lvl7pPr>
            <a:lvl8pPr marL="0" marR="0" lvl="7" indent="0" algn="r" rtl="0">
              <a:spcBef>
                <a:spcPts val="0"/>
              </a:spcBef>
              <a:buNone/>
              <a:defRPr sz="1200" b="1" i="0" u="none" strike="noStrike" cap="none">
                <a:solidFill>
                  <a:schemeClr val="lt1"/>
                </a:solidFill>
                <a:latin typeface="Calibri"/>
                <a:ea typeface="Calibri"/>
                <a:cs typeface="Calibri"/>
                <a:sym typeface="Calibri"/>
              </a:defRPr>
            </a:lvl8pPr>
            <a:lvl9pPr marL="0" marR="0" lvl="8" indent="0" algn="r" rtl="0">
              <a:spcBef>
                <a:spcPts val="0"/>
              </a:spcBef>
              <a:buNone/>
              <a:defRPr sz="1200" b="1"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FR"/>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mc:AlternateContent xmlns:mc="http://schemas.openxmlformats.org/markup-compatibility/2006" xmlns:p14="http://schemas.microsoft.com/office/powerpoint/2010/main">
    <mc:Choice Requires="p14">
      <p:transition spd="slow">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71"/>
        <p:cNvGrpSpPr/>
        <p:nvPr/>
      </p:nvGrpSpPr>
      <p:grpSpPr>
        <a:xfrm>
          <a:off x="0" y="0"/>
          <a:ext cx="0" cy="0"/>
          <a:chOff x="0" y="0"/>
          <a:chExt cx="0" cy="0"/>
        </a:xfrm>
      </p:grpSpPr>
      <p:sp>
        <p:nvSpPr>
          <p:cNvPr id="72" name="Google Shape;72;p11"/>
          <p:cNvSpPr txBox="1">
            <a:spLocks noGrp="1"/>
          </p:cNvSpPr>
          <p:nvPr>
            <p:ph type="ctrTitle"/>
          </p:nvPr>
        </p:nvSpPr>
        <p:spPr>
          <a:xfrm>
            <a:off x="685800" y="1893193"/>
            <a:ext cx="7772400" cy="1577013"/>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lt1"/>
              </a:buClr>
              <a:buSzPts val="5000"/>
              <a:buFont typeface="Calibri"/>
              <a:buNone/>
            </a:pPr>
            <a:r>
              <a:rPr lang="fr-FR"/>
              <a:t>Activation paiement en ligne des licences club</a:t>
            </a:r>
            <a:endParaRPr/>
          </a:p>
          <a:p>
            <a:pPr marL="0" marR="0" lvl="0" indent="0" algn="ctr" rtl="0">
              <a:lnSpc>
                <a:spcPct val="90000"/>
              </a:lnSpc>
              <a:spcBef>
                <a:spcPts val="0"/>
              </a:spcBef>
              <a:spcAft>
                <a:spcPts val="0"/>
              </a:spcAft>
              <a:buClr>
                <a:schemeClr val="lt1"/>
              </a:buClr>
              <a:buSzPts val="5000"/>
              <a:buFont typeface="Calibri"/>
              <a:buNone/>
            </a:pPr>
            <a:endParaRPr/>
          </a:p>
        </p:txBody>
      </p:sp>
      <p:sp>
        <p:nvSpPr>
          <p:cNvPr id="73" name="Google Shape;73;p11"/>
          <p:cNvSpPr txBox="1">
            <a:spLocks noGrp="1"/>
          </p:cNvSpPr>
          <p:nvPr>
            <p:ph type="subTitle" idx="1"/>
          </p:nvPr>
        </p:nvSpPr>
        <p:spPr>
          <a:xfrm>
            <a:off x="1143000" y="3746223"/>
            <a:ext cx="6858000" cy="11169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3200"/>
              <a:buFont typeface="Calibri"/>
              <a:buNone/>
            </a:pPr>
            <a:r>
              <a:rPr lang="fr-FR"/>
              <a:t>Tutoriel</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pic>
        <p:nvPicPr>
          <p:cNvPr id="78" name="Google Shape;78;p12"/>
          <p:cNvPicPr preferRelativeResize="0"/>
          <p:nvPr/>
        </p:nvPicPr>
        <p:blipFill>
          <a:blip r:embed="rId3">
            <a:alphaModFix/>
          </a:blip>
          <a:stretch>
            <a:fillRect/>
          </a:stretch>
        </p:blipFill>
        <p:spPr>
          <a:xfrm>
            <a:off x="171450" y="1283100"/>
            <a:ext cx="1042850" cy="4547975"/>
          </a:xfrm>
          <a:prstGeom prst="rect">
            <a:avLst/>
          </a:prstGeom>
          <a:noFill/>
          <a:ln>
            <a:noFill/>
          </a:ln>
        </p:spPr>
      </p:pic>
      <p:pic>
        <p:nvPicPr>
          <p:cNvPr id="79" name="Google Shape;79;p12"/>
          <p:cNvPicPr preferRelativeResize="0"/>
          <p:nvPr/>
        </p:nvPicPr>
        <p:blipFill>
          <a:blip r:embed="rId4">
            <a:alphaModFix/>
          </a:blip>
          <a:stretch>
            <a:fillRect/>
          </a:stretch>
        </p:blipFill>
        <p:spPr>
          <a:xfrm>
            <a:off x="1489650" y="1283101"/>
            <a:ext cx="7148650" cy="1538007"/>
          </a:xfrm>
          <a:prstGeom prst="rect">
            <a:avLst/>
          </a:prstGeom>
          <a:noFill/>
          <a:ln>
            <a:noFill/>
          </a:ln>
        </p:spPr>
      </p:pic>
      <p:sp>
        <p:nvSpPr>
          <p:cNvPr id="80" name="Google Shape;80;p12"/>
          <p:cNvSpPr txBox="1"/>
          <p:nvPr/>
        </p:nvSpPr>
        <p:spPr>
          <a:xfrm>
            <a:off x="1016225" y="491575"/>
            <a:ext cx="8095500" cy="523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fr-FR" sz="2200" b="1">
                <a:solidFill>
                  <a:schemeClr val="accent1"/>
                </a:solidFill>
                <a:latin typeface="Calibri"/>
                <a:ea typeface="Calibri"/>
                <a:cs typeface="Calibri"/>
                <a:sym typeface="Calibri"/>
              </a:rPr>
              <a:t>Onglet Le CLub &gt; Informations financières &gt; Modifier &gt; Oui &gt; Valider</a:t>
            </a:r>
            <a:endParaRPr sz="2200">
              <a:solidFill>
                <a:schemeClr val="dk1"/>
              </a:solidFill>
              <a:latin typeface="Calibri"/>
              <a:ea typeface="Calibri"/>
              <a:cs typeface="Calibri"/>
              <a:sym typeface="Calibri"/>
            </a:endParaRPr>
          </a:p>
        </p:txBody>
      </p:sp>
      <p:pic>
        <p:nvPicPr>
          <p:cNvPr id="81" name="Google Shape;81;p12"/>
          <p:cNvPicPr preferRelativeResize="0"/>
          <p:nvPr/>
        </p:nvPicPr>
        <p:blipFill>
          <a:blip r:embed="rId5">
            <a:alphaModFix/>
          </a:blip>
          <a:stretch>
            <a:fillRect/>
          </a:stretch>
        </p:blipFill>
        <p:spPr>
          <a:xfrm>
            <a:off x="1489650" y="2916559"/>
            <a:ext cx="7060801" cy="2112640"/>
          </a:xfrm>
          <a:prstGeom prst="rect">
            <a:avLst/>
          </a:prstGeom>
          <a:noFill/>
          <a:ln>
            <a:noFill/>
          </a:ln>
        </p:spPr>
      </p:pic>
      <p:sp>
        <p:nvSpPr>
          <p:cNvPr id="82" name="Google Shape;82;p12"/>
          <p:cNvSpPr/>
          <p:nvPr/>
        </p:nvSpPr>
        <p:spPr>
          <a:xfrm>
            <a:off x="4103625" y="3236738"/>
            <a:ext cx="552600" cy="552600"/>
          </a:xfrm>
          <a:prstGeom prst="ellipse">
            <a:avLst/>
          </a:prstGeom>
          <a:noFill/>
          <a:ln w="28575" cap="flat" cmpd="sng">
            <a:solidFill>
              <a:srgbClr val="1155CC"/>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83" name="Google Shape;83;p12"/>
          <p:cNvSpPr txBox="1"/>
          <p:nvPr/>
        </p:nvSpPr>
        <p:spPr>
          <a:xfrm>
            <a:off x="2434150" y="5198088"/>
            <a:ext cx="5703300" cy="646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FR" sz="1500" b="1">
                <a:solidFill>
                  <a:schemeClr val="dk1"/>
                </a:solidFill>
                <a:latin typeface="Calibri"/>
                <a:ea typeface="Calibri"/>
                <a:cs typeface="Calibri"/>
                <a:sym typeface="Calibri"/>
              </a:rPr>
              <a:t>Cette étape est à effectuer pour chaque saison, après la ré-affiliation du club auprès de la ligue.</a:t>
            </a:r>
            <a:endParaRPr sz="1500" b="1">
              <a:solidFill>
                <a:schemeClr val="dk1"/>
              </a:solidFill>
              <a:latin typeface="Calibri"/>
              <a:ea typeface="Calibri"/>
              <a:cs typeface="Calibri"/>
              <a:sym typeface="Calibri"/>
            </a:endParaRPr>
          </a:p>
        </p:txBody>
      </p:sp>
      <p:grpSp>
        <p:nvGrpSpPr>
          <p:cNvPr id="84" name="Google Shape;84;p12"/>
          <p:cNvGrpSpPr/>
          <p:nvPr/>
        </p:nvGrpSpPr>
        <p:grpSpPr>
          <a:xfrm>
            <a:off x="1271696" y="5029212"/>
            <a:ext cx="1105055" cy="984259"/>
            <a:chOff x="1062158" y="5098412"/>
            <a:chExt cx="1105055" cy="984259"/>
          </a:xfrm>
        </p:grpSpPr>
        <p:sp>
          <p:nvSpPr>
            <p:cNvPr id="85" name="Google Shape;85;p12"/>
            <p:cNvSpPr/>
            <p:nvPr/>
          </p:nvSpPr>
          <p:spPr>
            <a:xfrm rot="-1005296">
              <a:off x="1181662" y="5196957"/>
              <a:ext cx="866048" cy="749580"/>
            </a:xfrm>
            <a:prstGeom prst="triangle">
              <a:avLst>
                <a:gd name="adj" fmla="val 50000"/>
              </a:avLst>
            </a:prstGeom>
            <a:noFill/>
            <a:ln w="38100" cap="flat" cmpd="sng">
              <a:solidFill>
                <a:srgbClr val="CC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86" name="Google Shape;86;p12"/>
            <p:cNvSpPr txBox="1"/>
            <p:nvPr/>
          </p:nvSpPr>
          <p:spPr>
            <a:xfrm rot="-1075220">
              <a:off x="1487938" y="5257200"/>
              <a:ext cx="253498" cy="81904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FR" sz="4100">
                  <a:solidFill>
                    <a:schemeClr val="dk2"/>
                  </a:solidFill>
                  <a:latin typeface="Impact"/>
                  <a:ea typeface="Impact"/>
                  <a:cs typeface="Impact"/>
                  <a:sym typeface="Impact"/>
                </a:rPr>
                <a:t>!</a:t>
              </a:r>
              <a:endParaRPr sz="4100">
                <a:solidFill>
                  <a:schemeClr val="dk2"/>
                </a:solidFill>
                <a:latin typeface="Impact"/>
                <a:ea typeface="Impact"/>
                <a:cs typeface="Impact"/>
                <a:sym typeface="Impact"/>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8"/>
                                        </p:tgtEl>
                                        <p:attrNameLst>
                                          <p:attrName>style.visibility</p:attrName>
                                        </p:attrNameLst>
                                      </p:cBhvr>
                                      <p:to>
                                        <p:strVal val="visible"/>
                                      </p:to>
                                    </p:set>
                                    <p:animEffect transition="in" filter="fade">
                                      <p:cBhvr>
                                        <p:cTn id="7" dur="17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3"/>
          <p:cNvSpPr txBox="1">
            <a:spLocks noGrp="1"/>
          </p:cNvSpPr>
          <p:nvPr>
            <p:ph type="title"/>
          </p:nvPr>
        </p:nvSpPr>
        <p:spPr>
          <a:xfrm>
            <a:off x="1187450" y="543350"/>
            <a:ext cx="7411500" cy="967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fr-FR" sz="2200"/>
              <a:t>Onglet Cotisation Club &gt; Gestion du RIB &gt; Charger son RIB &gt; Enregistrer</a:t>
            </a:r>
            <a:endParaRPr sz="1600"/>
          </a:p>
        </p:txBody>
      </p:sp>
      <p:pic>
        <p:nvPicPr>
          <p:cNvPr id="92" name="Google Shape;92;p13"/>
          <p:cNvPicPr preferRelativeResize="0"/>
          <p:nvPr/>
        </p:nvPicPr>
        <p:blipFill>
          <a:blip r:embed="rId3">
            <a:alphaModFix/>
          </a:blip>
          <a:stretch>
            <a:fillRect/>
          </a:stretch>
        </p:blipFill>
        <p:spPr>
          <a:xfrm>
            <a:off x="0" y="1642606"/>
            <a:ext cx="9143999" cy="3572789"/>
          </a:xfrm>
          <a:prstGeom prst="rect">
            <a:avLst/>
          </a:prstGeom>
          <a:noFill/>
          <a:ln>
            <a:noFill/>
          </a:ln>
        </p:spPr>
      </p:pic>
      <p:sp>
        <p:nvSpPr>
          <p:cNvPr id="93" name="Google Shape;93;p13"/>
          <p:cNvSpPr/>
          <p:nvPr/>
        </p:nvSpPr>
        <p:spPr>
          <a:xfrm>
            <a:off x="371050" y="1670225"/>
            <a:ext cx="1008600" cy="262200"/>
          </a:xfrm>
          <a:prstGeom prst="rect">
            <a:avLst/>
          </a:prstGeom>
          <a:noFill/>
          <a:ln w="28575" cap="flat" cmpd="sng">
            <a:solidFill>
              <a:srgbClr val="F6B26B"/>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4"/>
          <p:cNvSpPr txBox="1">
            <a:spLocks noGrp="1"/>
          </p:cNvSpPr>
          <p:nvPr>
            <p:ph type="body" idx="1"/>
          </p:nvPr>
        </p:nvSpPr>
        <p:spPr>
          <a:xfrm>
            <a:off x="217950" y="1121750"/>
            <a:ext cx="8708100" cy="4431600"/>
          </a:xfrm>
          <a:prstGeom prst="rect">
            <a:avLst/>
          </a:prstGeom>
        </p:spPr>
        <p:txBody>
          <a:bodyPr spcFirstLastPara="1" wrap="square" lIns="91425" tIns="91425" rIns="91425" bIns="91425" anchor="t" anchorCtr="0">
            <a:noAutofit/>
          </a:bodyPr>
          <a:lstStyle/>
          <a:p>
            <a:pPr marL="0" lvl="0" indent="0" algn="l" rtl="0">
              <a:spcBef>
                <a:spcPts val="1000"/>
              </a:spcBef>
              <a:spcAft>
                <a:spcPts val="0"/>
              </a:spcAft>
              <a:buNone/>
            </a:pPr>
            <a:r>
              <a:rPr lang="fr-FR" sz="2400"/>
              <a:t>La Fédération reçoit le RIB et le valide. </a:t>
            </a:r>
            <a:endParaRPr sz="2400"/>
          </a:p>
          <a:p>
            <a:pPr marL="0" lvl="0" indent="0" algn="l" rtl="0">
              <a:spcBef>
                <a:spcPts val="1000"/>
              </a:spcBef>
              <a:spcAft>
                <a:spcPts val="0"/>
              </a:spcAft>
              <a:buNone/>
            </a:pPr>
            <a:endParaRPr sz="2400"/>
          </a:p>
          <a:p>
            <a:pPr marL="0" lvl="0" indent="0" algn="l" rtl="0">
              <a:spcBef>
                <a:spcPts val="1000"/>
              </a:spcBef>
              <a:spcAft>
                <a:spcPts val="0"/>
              </a:spcAft>
              <a:buNone/>
            </a:pPr>
            <a:r>
              <a:rPr lang="fr-FR" sz="2400"/>
              <a:t>Conditions de conformité de la pièce : </a:t>
            </a:r>
            <a:endParaRPr sz="2400"/>
          </a:p>
          <a:p>
            <a:pPr marL="457200" lvl="0" indent="-381000" algn="l" rtl="0">
              <a:spcBef>
                <a:spcPts val="1000"/>
              </a:spcBef>
              <a:spcAft>
                <a:spcPts val="0"/>
              </a:spcAft>
              <a:buSzPts val="2400"/>
              <a:buChar char="●"/>
            </a:pPr>
            <a:r>
              <a:rPr lang="fr-FR" sz="2400"/>
              <a:t>Lisible et clair</a:t>
            </a:r>
            <a:endParaRPr sz="2400"/>
          </a:p>
          <a:p>
            <a:pPr marL="457200" lvl="0" indent="-381000" algn="l" rtl="0">
              <a:spcBef>
                <a:spcPts val="0"/>
              </a:spcBef>
              <a:spcAft>
                <a:spcPts val="0"/>
              </a:spcAft>
              <a:buSzPts val="2400"/>
              <a:buChar char="●"/>
            </a:pPr>
            <a:r>
              <a:rPr lang="fr-FR" sz="2400"/>
              <a:t>Intitulé du compte au nom du club </a:t>
            </a:r>
            <a:endParaRPr sz="2400"/>
          </a:p>
          <a:p>
            <a:pPr marL="0" lvl="0" indent="0" algn="l" rtl="0">
              <a:spcBef>
                <a:spcPts val="1000"/>
              </a:spcBef>
              <a:spcAft>
                <a:spcPts val="0"/>
              </a:spcAft>
              <a:buNone/>
            </a:pPr>
            <a:endParaRPr sz="2400"/>
          </a:p>
          <a:p>
            <a:pPr marL="0" lvl="0" indent="0" algn="l" rtl="0">
              <a:spcBef>
                <a:spcPts val="1000"/>
              </a:spcBef>
              <a:spcAft>
                <a:spcPts val="0"/>
              </a:spcAft>
              <a:buNone/>
            </a:pPr>
            <a:r>
              <a:rPr lang="fr-FR" sz="2400"/>
              <a:t>Une fois le RIB validé, les licenciés auront la possibilité de choisir le paiement par CB en ligne.</a:t>
            </a:r>
            <a:endParaRPr sz="2400"/>
          </a:p>
          <a:p>
            <a:pPr marL="0" lvl="0" indent="0" algn="l" rtl="0">
              <a:spcBef>
                <a:spcPts val="1000"/>
              </a:spcBef>
              <a:spcAft>
                <a:spcPts val="0"/>
              </a:spcAft>
              <a:buNone/>
            </a:pPr>
            <a:endParaRPr sz="2400"/>
          </a:p>
          <a:p>
            <a:pPr marL="0" lvl="0" indent="0" algn="l" rtl="0">
              <a:spcBef>
                <a:spcPts val="1000"/>
              </a:spcBef>
              <a:spcAft>
                <a:spcPts val="0"/>
              </a:spcAft>
              <a:buNone/>
            </a:pPr>
            <a:r>
              <a:rPr lang="fr-FR" sz="2400" u="sng"/>
              <a:t>Pour information : Les reversements des cotisations club seront effectués au début du mois suivant sous le nom Njuko.</a:t>
            </a:r>
            <a:endParaRPr sz="2400" u="sng"/>
          </a:p>
        </p:txBody>
      </p:sp>
      <p:sp>
        <p:nvSpPr>
          <p:cNvPr id="99" name="Google Shape;99;p14"/>
          <p:cNvSpPr txBox="1"/>
          <p:nvPr/>
        </p:nvSpPr>
        <p:spPr>
          <a:xfrm>
            <a:off x="2599500" y="82525"/>
            <a:ext cx="4323900" cy="677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fr-FR" sz="3200" b="1">
                <a:solidFill>
                  <a:schemeClr val="accent1"/>
                </a:solidFill>
                <a:latin typeface="Calibri"/>
                <a:ea typeface="Calibri"/>
                <a:cs typeface="Calibri"/>
                <a:sym typeface="Calibri"/>
              </a:rPr>
              <a:t>Gestion du RIB</a:t>
            </a:r>
            <a:endParaRPr sz="3200" b="1">
              <a:solidFill>
                <a:schemeClr val="accen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5"/>
          <p:cNvSpPr txBox="1">
            <a:spLocks noGrp="1"/>
          </p:cNvSpPr>
          <p:nvPr>
            <p:ph type="title"/>
          </p:nvPr>
        </p:nvSpPr>
        <p:spPr>
          <a:xfrm>
            <a:off x="2216150" y="119775"/>
            <a:ext cx="7737600" cy="967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FR" sz="2200"/>
              <a:t>Onglet Cotisation Club &gt; Grilles des tarifs</a:t>
            </a:r>
            <a:endParaRPr sz="2200"/>
          </a:p>
        </p:txBody>
      </p:sp>
      <p:pic>
        <p:nvPicPr>
          <p:cNvPr id="105" name="Google Shape;105;p15"/>
          <p:cNvPicPr preferRelativeResize="0"/>
          <p:nvPr/>
        </p:nvPicPr>
        <p:blipFill>
          <a:blip r:embed="rId3">
            <a:alphaModFix/>
          </a:blip>
          <a:stretch>
            <a:fillRect/>
          </a:stretch>
        </p:blipFill>
        <p:spPr>
          <a:xfrm>
            <a:off x="99750" y="1292625"/>
            <a:ext cx="2570460" cy="5347150"/>
          </a:xfrm>
          <a:prstGeom prst="rect">
            <a:avLst/>
          </a:prstGeom>
          <a:noFill/>
          <a:ln>
            <a:noFill/>
          </a:ln>
        </p:spPr>
      </p:pic>
      <p:sp>
        <p:nvSpPr>
          <p:cNvPr id="106" name="Google Shape;106;p15"/>
          <p:cNvSpPr/>
          <p:nvPr/>
        </p:nvSpPr>
        <p:spPr>
          <a:xfrm>
            <a:off x="653450" y="1851750"/>
            <a:ext cx="1290900" cy="262200"/>
          </a:xfrm>
          <a:prstGeom prst="rect">
            <a:avLst/>
          </a:prstGeom>
          <a:noFill/>
          <a:ln w="28575" cap="flat" cmpd="sng">
            <a:solidFill>
              <a:srgbClr val="F6B26B"/>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pic>
        <p:nvPicPr>
          <p:cNvPr id="107" name="Google Shape;107;p15"/>
          <p:cNvPicPr preferRelativeResize="0"/>
          <p:nvPr/>
        </p:nvPicPr>
        <p:blipFill>
          <a:blip r:embed="rId4">
            <a:alphaModFix/>
          </a:blip>
          <a:stretch>
            <a:fillRect/>
          </a:stretch>
        </p:blipFill>
        <p:spPr>
          <a:xfrm>
            <a:off x="2054799" y="1514500"/>
            <a:ext cx="6927849" cy="3576423"/>
          </a:xfrm>
          <a:prstGeom prst="rect">
            <a:avLst/>
          </a:prstGeom>
          <a:noFill/>
          <a:ln>
            <a:noFill/>
          </a:ln>
        </p:spPr>
      </p:pic>
      <p:sp>
        <p:nvSpPr>
          <p:cNvPr id="108" name="Google Shape;108;p15"/>
          <p:cNvSpPr/>
          <p:nvPr/>
        </p:nvSpPr>
        <p:spPr>
          <a:xfrm>
            <a:off x="8413550" y="3466925"/>
            <a:ext cx="630900" cy="1723500"/>
          </a:xfrm>
          <a:prstGeom prst="rect">
            <a:avLst/>
          </a:prstGeom>
          <a:noFill/>
          <a:ln w="28575" cap="flat" cmpd="sng">
            <a:solidFill>
              <a:srgbClr val="F6B26B"/>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109" name="Google Shape;109;p15"/>
          <p:cNvSpPr txBox="1"/>
          <p:nvPr/>
        </p:nvSpPr>
        <p:spPr>
          <a:xfrm>
            <a:off x="653450" y="5297350"/>
            <a:ext cx="8120100" cy="1354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r-FR" sz="1800">
                <a:solidFill>
                  <a:schemeClr val="dk1"/>
                </a:solidFill>
                <a:latin typeface="Calibri"/>
                <a:ea typeface="Calibri"/>
                <a:cs typeface="Calibri"/>
                <a:sym typeface="Calibri"/>
              </a:rPr>
              <a:t>En cliquant sur le bouton jaune Edition vous pouvez rentrer vos cotisations club en fonction du type de licence.</a:t>
            </a:r>
            <a:endParaRPr sz="1800">
              <a:solidFill>
                <a:schemeClr val="dk1"/>
              </a:solidFill>
              <a:latin typeface="Calibri"/>
              <a:ea typeface="Calibri"/>
              <a:cs typeface="Calibri"/>
              <a:sym typeface="Calibri"/>
            </a:endParaRPr>
          </a:p>
          <a:p>
            <a:pPr marL="0" lvl="0" indent="0" algn="l" rtl="0">
              <a:spcBef>
                <a:spcPts val="0"/>
              </a:spcBef>
              <a:spcAft>
                <a:spcPts val="0"/>
              </a:spcAft>
              <a:buNone/>
            </a:pPr>
            <a:r>
              <a:rPr lang="fr-FR" sz="1800">
                <a:solidFill>
                  <a:schemeClr val="dk1"/>
                </a:solidFill>
                <a:latin typeface="Calibri"/>
                <a:ea typeface="Calibri"/>
                <a:cs typeface="Calibri"/>
                <a:sym typeface="Calibri"/>
              </a:rPr>
              <a:t>Celles-ci peuvent être modifiées à tout moment de l’année.</a:t>
            </a:r>
            <a:endParaRPr sz="1800">
              <a:solidFill>
                <a:schemeClr val="dk1"/>
              </a:solidFill>
              <a:latin typeface="Calibri"/>
              <a:ea typeface="Calibri"/>
              <a:cs typeface="Calibri"/>
              <a:sym typeface="Calibri"/>
            </a:endParaRPr>
          </a:p>
          <a:p>
            <a:pPr marL="0" lvl="0" indent="0" algn="l" rtl="0">
              <a:spcBef>
                <a:spcPts val="0"/>
              </a:spcBef>
              <a:spcAft>
                <a:spcPts val="0"/>
              </a:spcAft>
              <a:buNone/>
            </a:pPr>
            <a:endParaRPr sz="22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6"/>
          <p:cNvSpPr txBox="1">
            <a:spLocks noGrp="1"/>
          </p:cNvSpPr>
          <p:nvPr>
            <p:ph type="title"/>
          </p:nvPr>
        </p:nvSpPr>
        <p:spPr>
          <a:xfrm>
            <a:off x="1187450" y="543339"/>
            <a:ext cx="6596400" cy="9675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fr-FR"/>
              <a:t>Grille des tarifs </a:t>
            </a:r>
            <a:endParaRPr/>
          </a:p>
        </p:txBody>
      </p:sp>
      <p:sp>
        <p:nvSpPr>
          <p:cNvPr id="115" name="Google Shape;115;p16"/>
          <p:cNvSpPr txBox="1">
            <a:spLocks noGrp="1"/>
          </p:cNvSpPr>
          <p:nvPr>
            <p:ph type="body" idx="1"/>
          </p:nvPr>
        </p:nvSpPr>
        <p:spPr>
          <a:xfrm>
            <a:off x="255050" y="1750400"/>
            <a:ext cx="8670000" cy="4431600"/>
          </a:xfrm>
          <a:prstGeom prst="rect">
            <a:avLst/>
          </a:prstGeom>
        </p:spPr>
        <p:txBody>
          <a:bodyPr spcFirstLastPara="1" wrap="square" lIns="91425" tIns="91425" rIns="91425" bIns="91425" anchor="t" anchorCtr="0">
            <a:noAutofit/>
          </a:bodyPr>
          <a:lstStyle/>
          <a:p>
            <a:pPr marL="0" lvl="0" indent="0" algn="l" rtl="0">
              <a:spcBef>
                <a:spcPts val="1000"/>
              </a:spcBef>
              <a:spcAft>
                <a:spcPts val="0"/>
              </a:spcAft>
              <a:buNone/>
            </a:pPr>
            <a:r>
              <a:rPr lang="fr-FR" sz="2200"/>
              <a:t>Une fois les cotisations de club rentrées, elles apparaîtront par défaut lorsqu’un athlète fera sa demande de licence, néanmoins si cette personne fait l’objet d’un tarif spécifique le club pourra changer ce montant avant de valider la licence. </a:t>
            </a:r>
            <a:endParaRPr sz="2200"/>
          </a:p>
          <a:p>
            <a:pPr marL="0" lvl="0" indent="0" algn="l" rtl="0">
              <a:spcBef>
                <a:spcPts val="1000"/>
              </a:spcBef>
              <a:spcAft>
                <a:spcPts val="0"/>
              </a:spcAft>
              <a:buNone/>
            </a:pPr>
            <a:r>
              <a:rPr lang="fr-FR" sz="2200"/>
              <a:t>La licence sera finalisée à 100% quand le licencié aura effectué le paiement en ligne.</a:t>
            </a:r>
            <a:endParaRPr sz="2200"/>
          </a:p>
        </p:txBody>
      </p:sp>
      <p:pic>
        <p:nvPicPr>
          <p:cNvPr id="116" name="Google Shape;116;p16"/>
          <p:cNvPicPr preferRelativeResize="0"/>
          <p:nvPr/>
        </p:nvPicPr>
        <p:blipFill>
          <a:blip r:embed="rId3">
            <a:alphaModFix/>
          </a:blip>
          <a:stretch>
            <a:fillRect/>
          </a:stretch>
        </p:blipFill>
        <p:spPr>
          <a:xfrm>
            <a:off x="255050" y="4015700"/>
            <a:ext cx="7126476" cy="1829825"/>
          </a:xfrm>
          <a:prstGeom prst="rect">
            <a:avLst/>
          </a:prstGeom>
          <a:noFill/>
          <a:ln>
            <a:noFill/>
          </a:ln>
        </p:spPr>
      </p:pic>
      <p:sp>
        <p:nvSpPr>
          <p:cNvPr id="117" name="Google Shape;117;p16"/>
          <p:cNvSpPr/>
          <p:nvPr/>
        </p:nvSpPr>
        <p:spPr>
          <a:xfrm>
            <a:off x="1883850" y="4837000"/>
            <a:ext cx="1795200" cy="564900"/>
          </a:xfrm>
          <a:prstGeom prst="rect">
            <a:avLst/>
          </a:prstGeom>
          <a:noFill/>
          <a:ln w="28575" cap="flat" cmpd="sng">
            <a:solidFill>
              <a:srgbClr val="F6B26B"/>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118" name="Google Shape;118;p16"/>
          <p:cNvSpPr/>
          <p:nvPr/>
        </p:nvSpPr>
        <p:spPr>
          <a:xfrm>
            <a:off x="935825" y="4413425"/>
            <a:ext cx="948000" cy="423600"/>
          </a:xfrm>
          <a:prstGeom prst="rect">
            <a:avLst/>
          </a:prstGeom>
          <a:solidFill>
            <a:srgbClr val="FFFFFF"/>
          </a:solidFill>
          <a:ln w="9525"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hème Office">
  <a:themeElements>
    <a:clrScheme name="Personnalisé 6">
      <a:dk1>
        <a:srgbClr val="4C4C4C"/>
      </a:dk1>
      <a:lt1>
        <a:srgbClr val="FFFFFF"/>
      </a:lt1>
      <a:dk2>
        <a:srgbClr val="000000"/>
      </a:dk2>
      <a:lt2>
        <a:srgbClr val="E7E6E6"/>
      </a:lt2>
      <a:accent1>
        <a:srgbClr val="002060"/>
      </a:accent1>
      <a:accent2>
        <a:srgbClr val="B3B3B3"/>
      </a:accent2>
      <a:accent3>
        <a:srgbClr val="CCCCCC"/>
      </a:accent3>
      <a:accent4>
        <a:srgbClr val="CBCBCB"/>
      </a:accent4>
      <a:accent5>
        <a:srgbClr val="002060"/>
      </a:accent5>
      <a:accent6>
        <a:srgbClr val="001132"/>
      </a:accent6>
      <a:hlink>
        <a:srgbClr val="002060"/>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220</Words>
  <Application>Microsoft Office PowerPoint</Application>
  <PresentationFormat>Affichage à l'écran (4:3)</PresentationFormat>
  <Paragraphs>22</Paragraphs>
  <Slides>6</Slides>
  <Notes>6</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Calibri</vt:lpstr>
      <vt:lpstr>Impact</vt:lpstr>
      <vt:lpstr>Thème Office</vt:lpstr>
      <vt:lpstr>Activation paiement en ligne des licences club </vt:lpstr>
      <vt:lpstr>Présentation PowerPoint</vt:lpstr>
      <vt:lpstr>Onglet Cotisation Club &gt; Gestion du RIB &gt; Charger son RIB &gt; Enregistrer</vt:lpstr>
      <vt:lpstr>Présentation PowerPoint</vt:lpstr>
      <vt:lpstr>Onglet Cotisation Club &gt; Grilles des tarifs</vt:lpstr>
      <vt:lpstr>Grille des tarifs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Dell</dc:creator>
  <cp:lastModifiedBy>Dominique Frizza</cp:lastModifiedBy>
  <cp:revision>1</cp:revision>
  <dcterms:modified xsi:type="dcterms:W3CDTF">2025-08-29T07:41:09Z</dcterms:modified>
</cp:coreProperties>
</file>